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(Tetris #1)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예비보고서 작성시 </a:t>
            </a:r>
          </a:p>
          <a:p>
            <a:pPr lvl="1"/>
            <a:r>
              <a:rPr lang="ko-KR" altLang="en-US" dirty="0" smtClean="0"/>
              <a:t>제공된 </a:t>
            </a:r>
            <a:r>
              <a:rPr lang="ko-KR" altLang="en-US" dirty="0" err="1" smtClean="0"/>
              <a:t>테트리스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소스파일을 미리 읽어보고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게임의 </a:t>
            </a:r>
            <a:r>
              <a:rPr lang="en-US" altLang="ko-KR" dirty="0" smtClean="0"/>
              <a:t>flow chart</a:t>
            </a:r>
            <a:r>
              <a:rPr lang="ko-KR" altLang="en-US" dirty="0" smtClean="0"/>
              <a:t>를 자세히 작성하시오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각 함수의 기능에 대해 설명하시오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실습 시간에 구현할 함수들에 대한 간단한 </a:t>
            </a:r>
            <a:r>
              <a:rPr lang="en-US" altLang="ko-KR" dirty="0" smtClean="0"/>
              <a:t>pseudo code</a:t>
            </a:r>
            <a:r>
              <a:rPr lang="ko-KR" altLang="en-US" dirty="0" smtClean="0"/>
              <a:t>를 제시하시오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작성시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시간에 작성한 프로그램의 함수들이 예비보고서에서 작성한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구현 함수들의 </a:t>
            </a:r>
            <a:r>
              <a:rPr lang="en-US" altLang="ko-KR" dirty="0" smtClean="0"/>
              <a:t>pseudo code</a:t>
            </a:r>
            <a:r>
              <a:rPr lang="ko-KR" altLang="en-US" dirty="0" smtClean="0"/>
              <a:t>와 어떻게 달라졌는지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및 공간 복잡도를 보이시오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테트리스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 1</a:t>
            </a:r>
            <a:r>
              <a:rPr lang="ko-KR" altLang="en-US" dirty="0" smtClean="0"/>
              <a:t>주차 숙제 문제를 해결하기 위한 </a:t>
            </a:r>
            <a:r>
              <a:rPr lang="en-US" altLang="ko-KR" dirty="0" smtClean="0"/>
              <a:t>pseudo code</a:t>
            </a:r>
            <a:r>
              <a:rPr lang="ko-KR" altLang="en-US" dirty="0" smtClean="0"/>
              <a:t>를 기술하고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및 공간 복잡도를 보이시오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36P-57P</a:t>
            </a:r>
            <a:r>
              <a:rPr lang="ko-KR" altLang="en-US" dirty="0" smtClean="0"/>
              <a:t>에 나온 함수들 구현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en-US" altLang="ko-KR" dirty="0" smtClean="0"/>
              <a:t>58P-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숙제를 수행할 것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_20110000.zip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8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0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60</TotalTime>
  <Words>254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Monotype Sorts</vt:lpstr>
      <vt:lpstr>굴림</vt:lpstr>
      <vt:lpstr>돋움</vt:lpstr>
      <vt:lpstr>Arial</vt:lpstr>
      <vt:lpstr>Times New Roman</vt:lpstr>
      <vt:lpstr>테마1</vt:lpstr>
      <vt:lpstr>6주차 실습 안내 (Tetris #1)</vt:lpstr>
      <vt:lpstr>예비, 결과 레포트</vt:lpstr>
      <vt:lpstr>6주차  실습</vt:lpstr>
      <vt:lpstr>6주차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segang</cp:lastModifiedBy>
  <cp:revision>16</cp:revision>
  <dcterms:created xsi:type="dcterms:W3CDTF">2006-10-05T04:04:58Z</dcterms:created>
  <dcterms:modified xsi:type="dcterms:W3CDTF">2020-03-12T13:52:53Z</dcterms:modified>
</cp:coreProperties>
</file>