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/>
    <p:restoredTop sz="94646"/>
  </p:normalViewPr>
  <p:slideViewPr>
    <p:cSldViewPr snapToGrid="0">
      <p:cViewPr varScale="1">
        <p:scale>
          <a:sx n="79" d="100"/>
          <a:sy n="79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00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1016 24575,'79'-43'0,"0"0"0,0 0 0,0 0 0,1 0 0,-24 13 0,0 0 0,11-5 0,15-10 0,8-3 0,-2 4 0,-11 11 0,3 9 0,-7 8 0,-11 4 0,21-1-514,-12-7 0,11-5 0,-21 9 514,-26 14 501,2-15-501,22 3 255,-17 3-255,12-9 0,-25 18 0,8-15 0,-8 15 0,17-20 0,3-2 0,-5 14 393,3-12 0,3-2-393,23 1 0,-36 10 0,26-15 0,-44 26 0,-1-7 0,1 1 0,-1 6 0,1-14 0,7 5 0,-5 1 0,5-6 0,-7 14 0,-1-6 0,1-1 0,-1 7 0,1-6 0,-9 0 0,6 6 0,-5-15 0,7 15 0,1-14 0,-9 14 0,-2-6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30.7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6880 2423 24575,'-8'-11'0,"6"-5"0,-14 6 0,-22-25 0,12 13 0,-48-28 0,20 23 0,-7-8-310,2 17 0,1 3 310,6-6-856,-6 1 0,-15-4 1,6 0 855,6-6 0,0 1 0,-23 2 0,-4-2-643,3-13 1,8 8 642,5 24 0,-8-28 0,3 0 0,25 28 0,-27-28 0,1-1-2075,34 30 2075,-12-14 0,-22-12 0,-2-2 0,18 9 0,-12-1 85,13 1 1,-17-7-1,0 0 1,17 7-86,-11-1 156,-9-2 1,0 1-157,9 5 0,-8 5 0,3 0 0,25-1-42,-37 0 42,35 0 2688,28 10-2688,-28-3 2085,33 6-2085,-6 0 1103,9 5-1103,-9-13 58,7 6-58,-15 0 0,-14-11 0,8 10 0,-16-11 0,-19-7 0,-2 1 0,12 8-352,-23-12 1,4 5 351,43 24 0,-14-17 0,-41-1 0,25-4 0,-22 2 0,23 3 0,38 10 0,-22-5 0,-3 0 0,6 2 0,-37-14 0,54 17 0,15 0 0,-15-7 703,14 15-703,-5-14 0,-17 6 0,-2-14 0,-3-1 0,-21 7 0,23-6 0,4 2 0,7 12 0,6-1 0,0-5 0,3 14 0,-1-6 0,6-1 0,-30-1 0,18 0 0,-12-7 0,10 15 0,7-14 0,-1 14 0,2-6 0,9 0 0,-9-3 0,7 1 0,-7 2 0,0 0 0,7 6 0,-35-19 0,22 10 0,-24-11 0,0-1 0,15 12 0,-51-21 0,47 19 0,-46-22 0,30 12 0,-19 8 0,-1-9-1343,1 9 1343,22 8 0,-4-1 0,0-10 0,-1 0 0,-3 8 0,3 1 0,12-3 0,6-3 0,-3-5 0,23 18 0,7-6 0,1 0 0,-1 6 0,1-7 1343,-9 9-1343,7-8 0,-7 6 0,9-6 0,-1 8 0,9-8 0,2 22 0,8-2 0,0 45 0,0-15 0,8 15 0,-6-20 0,14-9 0,-14-1 0,7-9 0,-1-16 0,2 5 0,0-24 0,7-1 0,-15-11 0,6-8 0,-8 8 0,0 3 0,0 7 0,8 9 0,-6 2 0,6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32.9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1 185 24575,'10'-9'0,"6"7"0,-5-6 0,-1 0 0,6 6 0,-5-14 0,15 5 0,-5 1 0,5-6 0,-7 5 0,-1 1 0,1 2 0,-1 8 0,-8-8 0,7 6 0,-7-7 0,9 1 0,-1 6 0,0-6 0,-7 0 0,5 6 0,-6-6 0,9 8 0,-1 0 0,1-9 0,-1 7 0,9-6 0,-7 8 0,7 0 0,-9 0 0,-7 8 0,-3-6 0,-8 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42.1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1891 1262 24575,'-8'-10'0,"6"-6"0,-14 5 0,-3-7 0,-10-1 0,-27-15 0,-6-4-1000,4 14 1,-6-2 999,-1-8 0,-1 1 0,1 13 0,-2 0 0,-16-20 0,4 0 0,-13 6-287,30 1 0,2 1 287,-1 6 0,-16-25 0,36 29 0,-8-12 0,14 7 0,6 6 1936,-7-5-1936,7 15 637,2-5-637,9 6 0,-1-9 0,1 1 0,-1-1 0,1 9 0,-1-6 0,1 6 0,-9-9 0,7 1 0,-7-1 0,9 1 0,-1 7 0,9-5 0,-6 14 0,14-14 0,-15 5 0,7-7 0,-9-1 0,1-7 0,-1 5 0,1 3 0,0 1 0,7 7 0,-5 0 0,6-7 0,-9 7 0,9-8 0,-6 7 0,5-5 0,-7 14 0,8-14 0,-7 30 0,15-2 0,-6 17 0,8 6 0,0-6 0,0 7 0,0-7 0,0 6 0,-8-14 0,6 5 0,-7-7 0,9-1 0,0 1 0,0-1 0,0-16 0,9-20 0,-7-5 0,6-12 0,-8 9 0,0 5 0,8-6 0,-6 1 0,6 5 0,-8-14 0,0 15 0,0-7 0,0 9 0,9 7 0,-7-5 0,14 14 0,-6-14 0,9 14 0,-1-15 0,1 7 0,-1 0 0,1 1 0,-1 9 0,0-8 0,9 6 0,-6-6 0,13 8 0,-5 0 0,8 0 0,-8 0 0,-2 0 0,-9 0 0,0 0 0,1 0 0,8-8 0,-7 6 0,-1-6 0,-11 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45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6476 1233 24575,'-8'-10'0,"-3"1"0,-7 1 0,-9 6 0,-2-6 0,-27 8 0,7-9 0,-4-1 0,-11 7 0,-4 1 0,-16-8 0,-4 1-1070,18 8 1,-2 3-1,1-3 1070,-20-9 0,0 1 0,19 7 0,-1 1 0,5-1-460,0-7 0,4-1 460,2 3 0,3 2-181,-23 2 181,1-9 0,0 0 0,-1 9 0,21-10 0,4 5 0,0 6 3003,-4-18-3003,-21 5 0,20-4 0,-10-6 0,4 1-631,-8 2 1,0 0 630,5-1 0,-3-1 0,6 2 0,4 4 0,6 2-982,-23-11 982,22 10 0,-4-1 0,-2 0 0,-2 0 0,2 6 0,-1 0 0,-17-6 0,4-2 0,-13-9 0,11 7 0,0 0 0,-11-7 0,33 13 0,-3 1 0,0 4 0,2 0 0,-31-18-377,29 12 0,2 0 377,-22-10 0,1-1 0,21 20 0,-2 1 0,-29-17 0,30 16 0,0 1 0,-20-8 0,19-1 0,2 1 0,-12 10-75,12-5 1,3 1 74,16 9 2094,-36-12-2094,35 9 1267,-34-21-1267,14 21 0,-19-21 0,-1 9 903,21 0-903,12 2 189,23 13-189,7-8 0,1 6 0,-1-6 0,1 0 0,-9 6 0,-2-15 0,-7 15 0,-21-6 0,23 0 0,-20 6 0,33-6 0,-6 8 0,1-9 0,-3 7 0,-28-6 0,16 8 0,-8-8 0,22 6 0,9-6 0,-1 8 0,1 0 0,0 0 0,-1 0 0,-8 0 0,-1-9 0,-1 7 0,2-6 0,17 16 0,2 3 0,16 15 0,2-5 0,9 14 0,-1-15 0,1 7 0,-1-17 0,-8 7 0,7-7 0,-15 8 0,14-7 0,-14 5 0,7-6 0,-9 9 0,8-1 0,-6 1 0,6-26 0,-8-5 0,0-8 0,0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47.0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1 204 24575,'18'0'0,"9"-16"0,-7 3 0,7-13 0,0 7 0,-7 1 0,7-1 0,-9 9 0,1-6 0,-9 5 0,6 1 0,-5-6 0,7 14 0,-8-15 0,7 15 0,-15-6 0,6 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52.5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1582 1146 24575,'-18'-27'0,"-50"-42"0,12 8 0,-4-3-2396,4 12 1,-5 0 2395,4 6 0,-5-2 0,2 4-937,-14-10 0,-1 4 937,-13 3 0,0 0 0,12-7 0,3 4 539,8 20 0,8 4-539,4-10 0,-2 6 0,26 17 2122,9-11-2122,-5 14 2993,23-9-2993,-14 9 472,6-7-472,-9 7 0,-7-8 0,-3-9 0,0 15 0,-6-21 0,15 29 0,-15-29 0,14 29 0,-5-12 0,7 7 0,9 16 0,2-5 0,8 24 0,0-5 0,0 14 0,0-15 0,0 7 0,0-9 0,0 1 0,0-1 0,0 1 0,0-9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53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24575,'46'0'0,"-12"0"0,14 0 0,-13 0 0,-14 0 0,5 0 0,-16 8 0,7-5 0,-7 5 0,0 0 0,7-6 0,-7 6 0,0-8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56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1425 24575,'8'-29'0,"3"-6"0,7 14 0,1-13 0,-1 13 0,1-14 0,7 15 0,-5-7 0,14 0 0,-7-1 0,1-1 0,26-14 0,-22 13 0,16-7 0,-11-1 0,0 0 0,1 8 0,7-10 0,5-4-309,-9 6 1,-1 5 308,26-6 0,-6-21 0,-3 5 0,-19 41 0,10-27 0,-3 0 0,-20 27 0,29-20 0,-27 7 0,9 7 0,20-23 0,-23 21 308,7-7 1,0-1-309,-13 6 0,26-19 0,-27 25 0,-7-1 0,7 1 0,0-1 0,-7 9 0,-1-6 0,-3 14 0,3-23 0,1 21 0,7-21 0,-9 15 0,1 0 0,-9-7 0,6 15 0,-5-6 0,-1 0 0,-10 14 0,-10-12 0,-9 22 0,1-14 0,-1 6 0,1-8 0,-1 9 0,1-7 0,-1 14 0,1-14 0,-1 15 0,1-15 0,8 14 0,-7-14 0,7 15 0,-8-7 0,-1 0 0,9-2 0,2-8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58.2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24575,'8'10'0,"2"-1"0,17-9 0,-7 8 0,7-6 0,-9 6 0,1-8 0,-1 0 0,1 0 0,-9 8 0,6-6 0,-5 7 0,7-9 0,1 0 0,-9 8 0,6-6 0,-14 14 0,15-14 0,-7 15 0,8-7 0,-7 8 0,-3 1 0,-8-1 0,0 1 0,0-1 0,-8 1 0,6-1 0,-7 1 0,1-1 0,6 1 0,-6-1 0,8 0 0,0 1 0,0-1 0,0 1 0,0-1 0,0 1 0,0-1 0,0-8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5:04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1756 24575,'8'-11'0,"2"-13"0,17 3 0,4-14 0,8-8 0,19-6 0,8-3 0,-11 5 0,4-3 0,1 2-2321,3 5 1,1 1 0,3 1 2320,8-2 0,4 0 0,-4 3 0,-13 9 0,-3 2 0,3 1 669,8-4 0,2 1 1,-2-1-670,18-11 0,-4 0 0,4 0 0,-3 0-100,-18 7 1,-3 0 99,-1 1 0,-4 2 0,23-22-669,-1 1 669,0 0 0,1 0 0,-1-1 3191,-19 9-3191,-6 9 0,-27 2 0,26 11 1528,-22-12-1528,24 12 884,-20-3-884,-8 17 218,-3-6-218,-7 14 0,-1-7 0,1 1 0,7-2 0,23-25 0,-16 21 0,14-10 0,-37 24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01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24575,'19'0'0,"8"0"0,-7 0 0,7 0 0,-1 9 0,-5-7 0,6 14 0,-1-14 0,-5 14 0,5-13 0,-7 5 0,-9 0 0,7-6 0,-7 6 0,8 0 0,1-6 0,-1 7 0,-8-1 0,7-6 0,-7 6 0,0 0 0,7-6 0,-15 15 0,-2-7 0,-2 8 0,-6 1 0,-1-9 0,7 7 0,-14-15 0,14 14 0,-6-6 0,-1 1 0,-1 5 0,0-6 0,-6 0 0,5 7 0,1-7 0,-6 0 0,14 7 0,-15-15 0,15 14 0,-6-14 0,8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5:06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24575,'18'0'0,"9"0"0,1 0 0,1 0 0,-2 0 0,-9 0 0,1 0 0,-1 0 0,1 8 0,-1-6 0,1 7 0,-1-9 0,0 0 0,-7 8 0,5-6 0,-6 6 0,1 0 0,5-6 0,-6 15 0,17-15 0,-7 6 0,7-8 0,-17 8 0,-1 3 0,-18 7 0,-1 0 0,0 1 0,-7-9 0,15 7 0,-14-7 0,14 8 0,-14 1 0,13-1 0,-13 1 0,14 7 0,-6-5 0,0 5 0,6-7 0,-7-1 0,9 1 0,0-9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5:09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1387 24575,'8'-11'0,"2"-5"0,9 6 0,-1-1 0,0-5 0,69-24 0,-43 14-238,13-1 1,3 1 237,1 3 0,21 8 0,-21-5 0,16 18 0,-16-19 0,21 18 0,-29-17 0,2 18 0,-7-18 0,-14 17 0,21-9 0,-7 0 475,14 9-475,16-18 0,2 19 0,-2-6 0,4-4 0,-21 9 0,16-21 0,-16 21 0,-7-9 0,17 4 0,-38 6 0,12-7 0,9-3 0,-20 9 0,23-17 0,-1 18 0,-14-6 0,52-1 0,6-1 0,-29-3-503,3 5 0,15 1 1,-19 1 502,-18-3 0,27 0 0,-1-1-6,-26-3 6,45-8 0,-46 7 0,-4 1-801,-4 0 801,34-6 0,1-3 0,-17-7 0,0 13 0,15 1 0,-12-1-2011,15-14 2011,-5 13 0,15 1 0,-14 0 0,6-10 0,-14 9 0,9-1 0,-12 5 0,3 0 0,-1-1-739,19-5 0,3 0 739,-2 2 0,6-1 0,-7 2 0,-6 2 0,-6 0-334,11-6 1,-11 1 333,-21 6 585,45-8-585,-40 1 1816,-15 9-1816,15-3 0,-9 0 0,1 0 3089,3 1-3089,34-6 0,1-2 0,-31 0 0,-1 10 0,4 1 0,-8-5 0,-5 2 0,6 8 934,45-14-934,-60 11 47,19 6-47,3-14 0,21 14 0,-22-7 0,-1 9 0,-20 0 0,0 0 0,60 0 0,-45 0 0,45 0 0,-60 0 0,-8 0 0,-3 0 0,-15 0 0,-3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5:11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24575,'0'19'0,"8"-9"0,-6 6 0,15-5 0,-7 7 0,0 0 0,7-7 0,-15 5 0,14-6 0,-5 9 0,7-9 0,-8 7 0,7-15 0,-7 14 0,8-14 0,-7 14 0,5-14 0,-14 15 0,14-15 0,-13 14 0,13-14 0,-14 15 0,-2-7 0,-10 9 0,-9 7 0,1-14 0,-1 13 0,1-15 0,8 9 0,-7-9 0,15 6 0,-6-13 0,8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03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1101 24575,'8'-10'0,"10"-7"0,3 7 0,34-24 0,-2-5 0,6 5 0,4 0-1020,-19 10 0,3 2 1020,34 0 0,0 3 0,11-5 0,-29 14 0,8 1 0,-3 1-2471,0 0 0,6-1 2471,3-1 0,15-1 0,8-1 0,-2 0 0,-10 1 0,5 0 0,-7 1 0,8 0 0,-7 3 0,10 0 0,2 0 0,-3-1 0,-10-1-925,7-7 0,-8-1 0,0 3 925,0 11 0,0 3 0,8-2-711,-7-6 1,9-3 0,3-2-1,-1 0 1,-8 2 710,-8 3 0,-5 0 0,0 1 0,4-1 0,3 0 0,5 1 0,1-1 0,-3 0 0,-7 1-232,12-1 1,-8 0 0,-4 1 231,9-3 0,6 1 0,-20 6 0,12 3 0,4 0 0,-3 0 0,-10-2 262,1-4 1,-9-1-1,7 1-262,14 4 0,10 2 0,-2 1 0,-12 0 0,0 0 0,0-2 0,0-5 0,12-3 0,2 0 0,-10 2-72,-14 4 0,-6 1 1,7-1 71,0-2 0,11-1 0,2 0 0,-5-1 0,-11 0 0,21-3 0,-7 1 0,-20 8 0,3 2 0,2-6 0,0-9 0,4-8 0,-2 0 0,-6 5 1009,12 3 1,0 2-1010,14-7 0,10-3 0,-22 3 0,-11-1 0,2 10 0,15 2 0,-14-2 1364,-3-13-1364,20 7 0,-7 3 0,-48 5 2613,-8 0-2613,26 6 3878,-30-6-3878,22 8 2748,-29 0-2748,0 0 809,9-8-809,-6 5 0,5-5 0,-24 16 0,-4 3 0,-16-1 0,8-2 0,1-8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04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24575,'26'0'0,"3"0"0,28 0 0,-15 8 0,6-6 0,-29 15 0,-3-15 0,-14 14 0,14-14 0,-13 15 0,13-15 0,2 22 0,3-20 0,6 29 0,-9-29 0,0 21 0,1-23 0,-1 14 0,1-14 0,-9 15 0,7-15 0,-15 14 0,14-14 0,-6 7 0,0-1 0,-1 2 0,-18 0 0,-1 7 0,0-7 0,-6 0 0,5 7 0,-7-7 0,-1 8 0,1 1 0,-1-1 0,1 1 0,0-9 0,7 6 0,3-14 0,8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11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2548 2120 24575,'-19'-19'0,"-48"-49"0,8 22-1968,10 10 0,-5-4 1968,-15-10 0,-1 3 0,23 20 0,-1 0 0,-21-22 0,-1-2 0,9 17 0,0 0 0,-13-19 0,-1 2 0,18 19 0,-2 0 0,1-5 0,-4-3 0,8 6 0,-18-8-287,-9 2 0,0-2 287,9-8 512,22 24 1,3 1-513,10-10 0,9 15 0,-15-35 1914,21 30-1914,-13-22 1571,17 21-1571,-1 5 0,-7-14 0,-3 7 0,0-1 0,-5-6 0,13 15 0,-14-24 0,15 22 0,-15-13 0,14 17 0,-14-9 0,15 15 0,-7-13 0,1 7 0,5-3 0,-14-6 0,-13-7 0,6 12 0,-35-17 0,16 4 0,7 17 0,16-14 0,22 30 0,14 2 0,-6 18 0,8 3 0,0 13 0,0-5 0,0 8 0,8-8 0,-6 6 0,14-15 0,-6 7 0,1-9 0,5-8 0,-14-37 0,6 9 0,-8-36 0,0 25 0,-19-68 0,14 45 0,-14-45 0,19 60 0,0 8 0,0 3 0,0 7 0,0 1 0,0-1 0,0 1 0,8 8 0,3 1 0,7 18 0,1-7 0,27 30 0,-20-26 0,28 26 0,35-11 0,-45 1 0,43-1 0,-69-13 0,0 0 0,1-6 0,-9 6 0,-2-8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14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2215 24575,'8'-18'0,"2"-9"0,17 7 0,-7-15 0,15 6 0,-6-8 0,15-19 0,-4 15 0,0-1-532,-9-2 0,1 1 532,16-2 0,3 0 0,-5-7 0,-1 4 0,-2 16 0,1 1 0,8-13 0,-2 1 0,12-4 0,14-5 0,-34 13 0,15-6 0,-20 9 0,0-1 0,-9 8 1064,7 2-1064,-14 1 0,5 5 0,1-6 0,-6 1 0,14 5 0,-7-5 0,9-1 0,0 6 0,0-5 0,0-1 0,0-2 0,0-8 0,0 9 0,0 1 0,-9 9 0,-1-9 0,-9 6 0,1-5 0,-1 7 0,1 1 0,7-1 0,-5-7 0,14 5 0,-6-14 0,7 7 0,-7-9 0,6 8 0,-14 2 0,5 9 0,-7-9 0,7 7 0,-5-7 0,5 0 0,1 7 0,-6-7 0,14 9 0,-7-9 0,1 7 0,6-7 0,-6 8 0,-1 1 0,-1-9 0,0 7 0,1-15 0,9 14 0,-8-5 0,-11 7 0,-26 17 0,-4-4 0,-23 23 0,6-15 0,-8 6 0,-60 11 0,45-6 0,-36 8 0,53-13 0,22 1 0,-11-7 0,13 6 0,1 0 0,-14 2 0,11 1 0,-13-3 0,7-8 0,9 8 0,-6-6 0,13 6 0,-5-8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16.1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0 24575,'-12'47'0,"8"-22"0,-8 30 0,12-35 0,0 15 0,0-6 0,9 0 0,-7 6 0,6-15 0,0 7 0,-6-1 0,15-5 0,-15 6 0,14-9 0,-14 1 0,6-1 0,-8 0 0,8-7 0,-5 5 0,5-14 0,-8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23.6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2421 2147 24575,'0'-18'0,"-16"-9"0,-4-2 0,-25 3 0,-7-7-634,1-23 0,-4-7 634,-3 20 0,-6 1 0,-2-5-408,11-3 0,-1-6 1,0-1-1,-1 4 408,-16-5 0,0 3 0,-1 2-852,-4-2 1,-1 2-1,5 0 852,14 5 0,4 1 0,2 5 0,-11 4 0,3-1 0,-3-22 0,6 1 0,-8 6 0,6-6 0,3 1 488,11 12-488,-2 3 0,0 2 0,7 3 0,-14-6 0,-1 1 1334,23 5-1334,-12-6 3632,19 17-3632,7-7 0,-7 14 0,9-14 0,-9 7 0,-9-29 0,5 15 0,-12-15 0,23 29 0,-7 9 0,17 3 0,-6 22 0,14-4 0,-7 25 0,1 1 0,6 9 0,-6-8 0,8 6 0,0-15 0,0 7 0,0-8 0,0-1 0,0 1 0,0-1 0,0-8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1:44:24.7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 24575,'26'-11'0,"23"3"0,-1 7 0,6 2 0,11-1 0,2 0 0,-10 0 0,-2 0 0,42 8 0,-69-6 0,-1 7 0,-17-9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0852D-C6EE-7DA3-2A26-3E7BB3B73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28DF5-F76B-5DAB-BA26-0264F3368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835A6-9592-1605-9AC8-992398D6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522-52BF-B142-9FCA-714140EFAA0D}" type="datetimeFigureOut">
              <a:rPr kumimoji="1" lang="ko-Kore-KR" altLang="en-US" smtClean="0"/>
              <a:t>2024. 9. 8.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9C0F4-27EF-A893-73B3-6A8B270F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993B4-1071-C02B-B00B-93591520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5A-1F34-4445-88A1-1217B6173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038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501BF-ED74-3B75-4DC0-2CC2EA7A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0181A-A3BC-4BEB-F64D-92E875E53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E6F43-4D14-B12A-3DD6-359F5B74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522-52BF-B142-9FCA-714140EFAA0D}" type="datetimeFigureOut">
              <a:rPr kumimoji="1" lang="ko-Kore-KR" altLang="en-US" smtClean="0"/>
              <a:t>2024. 9. 8.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B1AEE-0C6D-F618-62A8-77D1C1E3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E8893-7A4E-8CB5-14E0-9D4A6DF1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5A-1F34-4445-88A1-1217B6173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54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ACE5BE-9DDB-44BE-E319-A4CEB7D58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20C867-0CE2-7141-3AF2-CCAD06E6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F0D9C-6C3E-23C3-E61B-75F07DCB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522-52BF-B142-9FCA-714140EFAA0D}" type="datetimeFigureOut">
              <a:rPr kumimoji="1" lang="ko-Kore-KR" altLang="en-US" smtClean="0"/>
              <a:t>2024. 9. 8.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BBA9B-7608-3E38-1F4C-6C997AE6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F0883-6808-2BA4-F18F-AF7B446B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5A-1F34-4445-88A1-1217B6173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92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0AC3C-8BF2-2D66-7BB0-7EC22F34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FB925-2F15-A2F5-9A8F-EE3421C1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92962-5A6D-A17D-7C10-0FB301EB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522-52BF-B142-9FCA-714140EFAA0D}" type="datetimeFigureOut">
              <a:rPr kumimoji="1" lang="ko-Kore-KR" altLang="en-US" smtClean="0"/>
              <a:t>2024. 9. 8.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6112B-5931-EF54-72F8-9C4453D9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07756-C878-D9A3-D951-5DD6016E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5A-1F34-4445-88A1-1217B6173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48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33E19-E01B-8000-F306-EF73021D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0001D-9975-298B-112C-34946C95E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28C11-D32A-1692-695D-0F9081D6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522-52BF-B142-9FCA-714140EFAA0D}" type="datetimeFigureOut">
              <a:rPr kumimoji="1" lang="ko-Kore-KR" altLang="en-US" smtClean="0"/>
              <a:t>2024. 9. 8.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3C4C8-950A-9AB6-7AEE-EA556190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3E9BE-C656-B9EA-7BB7-57D4CC03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5A-1F34-4445-88A1-1217B6173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341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EE549-D01A-865E-786E-B13210BB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4A008-DB7F-CAFE-4CBE-A3033BE48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70E5B-166B-D054-D07C-90728BD0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CCD3A-139B-9AC0-DD7C-4A9E01A1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522-52BF-B142-9FCA-714140EFAA0D}" type="datetimeFigureOut">
              <a:rPr kumimoji="1" lang="ko-Kore-KR" altLang="en-US" smtClean="0"/>
              <a:t>2024. 9. 8.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33EED-7A10-8275-3360-75F1CC9F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BBB4F-615A-58F7-0875-33A0C545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5A-1F34-4445-88A1-1217B6173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34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7DA6C-74C1-3A6F-C939-AA97D618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392CD-A038-DFF6-47F9-D2EDE1FD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15ABD5-2461-4096-4D3E-6DF22182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5127B-80F6-729A-03D8-EE50B7C98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520389-301A-A50A-F8E6-0283476A2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E2716A-ECBC-6E2E-48C9-2C66016D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522-52BF-B142-9FCA-714140EFAA0D}" type="datetimeFigureOut">
              <a:rPr kumimoji="1" lang="ko-Kore-KR" altLang="en-US" smtClean="0"/>
              <a:t>2024. 9. 8.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FCCE2E-B34E-52C6-7EE5-E4D70EEA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283490-C8D3-FF65-733C-CC4DAE6F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5A-1F34-4445-88A1-1217B6173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873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59DD2-53FF-4688-B351-49BB9491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F296D8-559F-E0FE-BADD-6B43D7C5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522-52BF-B142-9FCA-714140EFAA0D}" type="datetimeFigureOut">
              <a:rPr kumimoji="1" lang="ko-Kore-KR" altLang="en-US" smtClean="0"/>
              <a:t>2024. 9. 8.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190D6-B8ED-5E7B-0157-C7F399F5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D34FDC-D4A3-8873-D808-CDFC0C40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5A-1F34-4445-88A1-1217B6173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52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953960-1137-D950-FC12-927DFE71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522-52BF-B142-9FCA-714140EFAA0D}" type="datetimeFigureOut">
              <a:rPr kumimoji="1" lang="ko-Kore-KR" altLang="en-US" smtClean="0"/>
              <a:t>2024. 9. 8.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6D7234-F894-2454-9655-881861F1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7EA77-177E-35E1-4761-CD4B5838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5A-1F34-4445-88A1-1217B6173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262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16AB3-28ED-29DF-7614-1E49C81F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0A62B-E89F-252F-C07B-6BF56475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CAE82-BDBB-454E-E306-418F866C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F965A-0662-09DA-4BEF-402A8242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522-52BF-B142-9FCA-714140EFAA0D}" type="datetimeFigureOut">
              <a:rPr kumimoji="1" lang="ko-Kore-KR" altLang="en-US" smtClean="0"/>
              <a:t>2024. 9. 8.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35A6B-C869-010A-1743-4DE388E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DDCAD-0299-54DA-44D2-6F3936F3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5A-1F34-4445-88A1-1217B6173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472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C82DC-3540-8262-5C61-4C566FAA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2B798-2041-B3D5-BE6F-E98BF7557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19CD8C-2F40-0283-1E69-ED2CA648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6052F-D37F-9003-87C2-C0EC3CFE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522-52BF-B142-9FCA-714140EFAA0D}" type="datetimeFigureOut">
              <a:rPr kumimoji="1" lang="ko-Kore-KR" altLang="en-US" smtClean="0"/>
              <a:t>2024. 9. 8.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2910D-9145-D050-CB8A-8B29C384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51908-5733-F2CC-AE61-51281F42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5A-1F34-4445-88A1-1217B6173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718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EDFA1C-D13E-77DD-B429-50306558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78E0D6-5796-99CA-1E0D-77CAF1D2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6A35B-2A70-6A1E-2D00-8C7FB5400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A522-52BF-B142-9FCA-714140EFAA0D}" type="datetimeFigureOut">
              <a:rPr kumimoji="1" lang="ko-Kore-KR" altLang="en-US" smtClean="0"/>
              <a:t>2024. 9. 8.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26622-D7AD-1319-30A2-8F6523D65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53C9D-7A40-0310-CE25-A63FCE2DD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195A-1F34-4445-88A1-1217B6173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268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FC8032-A7B6-6CDA-B1F9-C16C3732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51507"/>
              </p:ext>
            </p:extLst>
          </p:nvPr>
        </p:nvGraphicFramePr>
        <p:xfrm>
          <a:off x="1966685" y="1291167"/>
          <a:ext cx="5658757" cy="2954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565">
                  <a:extLst>
                    <a:ext uri="{9D8B030D-6E8A-4147-A177-3AD203B41FA5}">
                      <a16:colId xmlns:a16="http://schemas.microsoft.com/office/drawing/2014/main" val="4282926531"/>
                    </a:ext>
                  </a:extLst>
                </a:gridCol>
                <a:gridCol w="1601921">
                  <a:extLst>
                    <a:ext uri="{9D8B030D-6E8A-4147-A177-3AD203B41FA5}">
                      <a16:colId xmlns:a16="http://schemas.microsoft.com/office/drawing/2014/main" val="28962731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98798378"/>
                    </a:ext>
                  </a:extLst>
                </a:gridCol>
                <a:gridCol w="1812471">
                  <a:extLst>
                    <a:ext uri="{9D8B030D-6E8A-4147-A177-3AD203B41FA5}">
                      <a16:colId xmlns:a16="http://schemas.microsoft.com/office/drawing/2014/main" val="1638003372"/>
                    </a:ext>
                  </a:extLst>
                </a:gridCol>
              </a:tblGrid>
              <a:tr h="495969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빨강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초록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파랑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161084"/>
                  </a:ext>
                </a:extLst>
              </a:tr>
              <a:tr h="7224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96186"/>
                  </a:ext>
                </a:extLst>
              </a:tr>
              <a:tr h="8679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0+49</a:t>
                      </a:r>
                    </a:p>
                    <a:p>
                      <a:pPr algn="ctr"/>
                      <a:r>
                        <a:rPr lang="en-US" altLang="ko-KR" dirty="0"/>
                        <a:t>=89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6+60</a:t>
                      </a:r>
                    </a:p>
                    <a:p>
                      <a:pPr algn="ctr"/>
                      <a:r>
                        <a:rPr lang="en-US" altLang="ko-KR" dirty="0"/>
                        <a:t>=86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6+57</a:t>
                      </a:r>
                    </a:p>
                    <a:p>
                      <a:pPr algn="ctr"/>
                      <a:r>
                        <a:rPr lang="en-US" altLang="ko-KR" dirty="0"/>
                        <a:t>=83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55502"/>
                  </a:ext>
                </a:extLst>
              </a:tr>
              <a:tr h="8679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3+13</a:t>
                      </a:r>
                    </a:p>
                    <a:p>
                      <a:pPr algn="ctr"/>
                      <a:r>
                        <a:rPr lang="en-US" altLang="ko-KR" dirty="0"/>
                        <a:t>=96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83</a:t>
                      </a:r>
                      <a:r>
                        <a:rPr lang="en-US" altLang="ko-Kore-KR" dirty="0"/>
                        <a:t>+</a:t>
                      </a:r>
                      <a:r>
                        <a:rPr lang="en-US" altLang="ko-KR" dirty="0"/>
                        <a:t>89</a:t>
                      </a:r>
                    </a:p>
                    <a:p>
                      <a:pPr algn="ctr"/>
                      <a:r>
                        <a:rPr lang="en-US" altLang="ko-KR" dirty="0"/>
                        <a:t>=172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86+99</a:t>
                      </a:r>
                    </a:p>
                    <a:p>
                      <a:pPr algn="ctr"/>
                      <a:r>
                        <a:rPr lang="en-US" altLang="ko-KR" dirty="0"/>
                        <a:t>=185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35486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3783DED8-9E43-19FA-4630-A048634B3CEA}"/>
              </a:ext>
            </a:extLst>
          </p:cNvPr>
          <p:cNvGrpSpPr/>
          <p:nvPr/>
        </p:nvGrpSpPr>
        <p:grpSpPr>
          <a:xfrm>
            <a:off x="3604551" y="2279931"/>
            <a:ext cx="3099240" cy="443160"/>
            <a:chOff x="3604551" y="2279931"/>
            <a:chExt cx="309924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D595342-CADC-9E45-C1E2-C8FDD2CBAA85}"/>
                    </a:ext>
                  </a:extLst>
                </p14:cNvPr>
                <p14:cNvContentPartPr/>
                <p14:nvPr/>
              </p14:nvContentPartPr>
              <p14:xfrm>
                <a:off x="3604551" y="2322411"/>
                <a:ext cx="902520" cy="36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D595342-CADC-9E45-C1E2-C8FDD2CBAA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86911" y="2304771"/>
                  <a:ext cx="9381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14F7636-C95E-1AF7-FFB6-FEC0255BBB5C}"/>
                    </a:ext>
                  </a:extLst>
                </p14:cNvPr>
                <p14:cNvContentPartPr/>
                <p14:nvPr/>
              </p14:nvContentPartPr>
              <p14:xfrm>
                <a:off x="4427151" y="2302611"/>
                <a:ext cx="150120" cy="1332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14F7636-C95E-1AF7-FFB6-FEC0255BBB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9151" y="2284611"/>
                  <a:ext cx="185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9C3E385-F332-9AB4-38A7-B9BCE8D9EA3C}"/>
                    </a:ext>
                  </a:extLst>
                </p14:cNvPr>
                <p14:cNvContentPartPr/>
                <p14:nvPr/>
              </p14:nvContentPartPr>
              <p14:xfrm>
                <a:off x="3609231" y="2326371"/>
                <a:ext cx="3066120" cy="3967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9C3E385-F332-9AB4-38A7-B9BCE8D9EA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1591" y="2308371"/>
                  <a:ext cx="31017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726DCD7-7354-04FA-4A5A-5FCD02277A73}"/>
                    </a:ext>
                  </a:extLst>
                </p14:cNvPr>
                <p14:cNvContentPartPr/>
                <p14:nvPr/>
              </p14:nvContentPartPr>
              <p14:xfrm>
                <a:off x="6521271" y="2279931"/>
                <a:ext cx="182520" cy="153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726DCD7-7354-04FA-4A5A-5FCD02277A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3631" y="2261931"/>
                  <a:ext cx="21816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8C9C9C5-7055-2B29-E8DF-F627A6AE8ABD}"/>
                  </a:ext>
                </a:extLst>
              </p14:cNvPr>
              <p14:cNvContentPartPr/>
              <p14:nvPr/>
            </p14:nvContentPartPr>
            <p14:xfrm>
              <a:off x="3544071" y="2119011"/>
              <a:ext cx="917280" cy="7632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8C9C9C5-7055-2B29-E8DF-F627A6AE8A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6431" y="2101011"/>
                <a:ext cx="952920" cy="79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830B96A1-8955-464A-C275-3290EA3B6C45}"/>
              </a:ext>
            </a:extLst>
          </p:cNvPr>
          <p:cNvGrpSpPr/>
          <p:nvPr/>
        </p:nvGrpSpPr>
        <p:grpSpPr>
          <a:xfrm>
            <a:off x="5423991" y="2166531"/>
            <a:ext cx="875520" cy="797760"/>
            <a:chOff x="5423991" y="2166531"/>
            <a:chExt cx="875520" cy="79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09BCAB4-A389-D5DC-2603-69909FA99062}"/>
                    </a:ext>
                  </a:extLst>
                </p14:cNvPr>
                <p14:cNvContentPartPr/>
                <p14:nvPr/>
              </p14:nvContentPartPr>
              <p14:xfrm>
                <a:off x="5423991" y="2166531"/>
                <a:ext cx="864720" cy="7977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09BCAB4-A389-D5DC-2603-69909FA990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06351" y="2148531"/>
                  <a:ext cx="90036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8DB9318-57E9-9386-9343-C6999510D853}"/>
                    </a:ext>
                  </a:extLst>
                </p14:cNvPr>
                <p14:cNvContentPartPr/>
                <p14:nvPr/>
              </p14:nvContentPartPr>
              <p14:xfrm>
                <a:off x="6266031" y="2184891"/>
                <a:ext cx="33480" cy="1825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8DB9318-57E9-9386-9343-C6999510D8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8031" y="2166891"/>
                  <a:ext cx="691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6105E1-4E69-5896-C993-2DB08AD8D514}"/>
              </a:ext>
            </a:extLst>
          </p:cNvPr>
          <p:cNvGrpSpPr/>
          <p:nvPr/>
        </p:nvGrpSpPr>
        <p:grpSpPr>
          <a:xfrm>
            <a:off x="3744951" y="2005971"/>
            <a:ext cx="2477160" cy="886320"/>
            <a:chOff x="3744951" y="2005971"/>
            <a:chExt cx="2477160" cy="88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6F11EB0-178A-1E67-9BCF-52CD22CAE10A}"/>
                    </a:ext>
                  </a:extLst>
                </p14:cNvPr>
                <p14:cNvContentPartPr/>
                <p14:nvPr/>
              </p14:nvContentPartPr>
              <p14:xfrm>
                <a:off x="5326791" y="2110731"/>
                <a:ext cx="871920" cy="7729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6F11EB0-178A-1E67-9BCF-52CD22CAE1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9151" y="2093091"/>
                  <a:ext cx="90756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9DECA20-DB95-E5AB-E3AF-7015693C5CBF}"/>
                    </a:ext>
                  </a:extLst>
                </p14:cNvPr>
                <p14:cNvContentPartPr/>
                <p14:nvPr/>
              </p14:nvContentPartPr>
              <p14:xfrm>
                <a:off x="5366751" y="2113611"/>
                <a:ext cx="213480" cy="72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9DECA20-DB95-E5AB-E3AF-7015693C5C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49111" y="2095611"/>
                  <a:ext cx="249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9385D8E-F59C-D467-126F-E3C069FD1652}"/>
                    </a:ext>
                  </a:extLst>
                </p14:cNvPr>
                <p14:cNvContentPartPr/>
                <p14:nvPr/>
              </p14:nvContentPartPr>
              <p14:xfrm>
                <a:off x="3744951" y="2020011"/>
                <a:ext cx="2477160" cy="8722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9385D8E-F59C-D467-126F-E3C069FD16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7311" y="2002371"/>
                  <a:ext cx="2512800" cy="9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1D3920F-8FF0-8705-BE96-EAF98FA4B65D}"/>
                    </a:ext>
                  </a:extLst>
                </p14:cNvPr>
                <p14:cNvContentPartPr/>
                <p14:nvPr/>
              </p14:nvContentPartPr>
              <p14:xfrm>
                <a:off x="3758271" y="2005971"/>
                <a:ext cx="192960" cy="669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1D3920F-8FF0-8705-BE96-EAF98FA4B6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40631" y="1987971"/>
                  <a:ext cx="22860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2EFDDC1B-3453-E6AF-958B-9425BE0D20FA}"/>
                  </a:ext>
                </a:extLst>
              </p14:cNvPr>
              <p14:cNvContentPartPr/>
              <p14:nvPr/>
            </p14:nvContentPartPr>
            <p14:xfrm>
              <a:off x="5462151" y="3130611"/>
              <a:ext cx="681120" cy="45468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2EFDDC1B-3453-E6AF-958B-9425BE0D20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4151" y="3112971"/>
                <a:ext cx="716760" cy="49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2FE23F53-331D-D83F-EAD3-860D79BEF9CC}"/>
              </a:ext>
            </a:extLst>
          </p:cNvPr>
          <p:cNvGrpSpPr/>
          <p:nvPr/>
        </p:nvGrpSpPr>
        <p:grpSpPr>
          <a:xfrm>
            <a:off x="3817671" y="3108291"/>
            <a:ext cx="2331360" cy="477720"/>
            <a:chOff x="3817671" y="3108291"/>
            <a:chExt cx="2331360" cy="4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73119E5-A13A-B854-629B-38F101C47E5A}"/>
                    </a:ext>
                  </a:extLst>
                </p14:cNvPr>
                <p14:cNvContentPartPr/>
                <p14:nvPr/>
              </p14:nvContentPartPr>
              <p14:xfrm>
                <a:off x="3817671" y="3141771"/>
                <a:ext cx="2331360" cy="4442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73119E5-A13A-B854-629B-38F101C47E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00031" y="3123771"/>
                  <a:ext cx="23670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B03FA2F-4AED-9763-BD93-3440C93B9DD3}"/>
                    </a:ext>
                  </a:extLst>
                </p14:cNvPr>
                <p14:cNvContentPartPr/>
                <p14:nvPr/>
              </p14:nvContentPartPr>
              <p14:xfrm>
                <a:off x="3844311" y="3108291"/>
                <a:ext cx="106560" cy="734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B03FA2F-4AED-9763-BD93-3440C93B9D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26671" y="3090651"/>
                  <a:ext cx="14220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4C5D198-BF76-C442-F20A-68980A11F5F1}"/>
              </a:ext>
            </a:extLst>
          </p:cNvPr>
          <p:cNvGrpSpPr/>
          <p:nvPr/>
        </p:nvGrpSpPr>
        <p:grpSpPr>
          <a:xfrm>
            <a:off x="3750711" y="3222771"/>
            <a:ext cx="569880" cy="443160"/>
            <a:chOff x="3750711" y="3222771"/>
            <a:chExt cx="56988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9FE0F13-D2D9-AA26-6BE3-C308ECAEA2EC}"/>
                    </a:ext>
                  </a:extLst>
                </p14:cNvPr>
                <p14:cNvContentPartPr/>
                <p14:nvPr/>
              </p14:nvContentPartPr>
              <p14:xfrm>
                <a:off x="3750711" y="3253011"/>
                <a:ext cx="569880" cy="4129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9FE0F13-D2D9-AA26-6BE3-C308ECAEA2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33071" y="3235011"/>
                  <a:ext cx="6055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61333B89-9EA8-ABEA-CBD2-BEF423352F68}"/>
                    </a:ext>
                  </a:extLst>
                </p14:cNvPr>
                <p14:cNvContentPartPr/>
                <p14:nvPr/>
              </p14:nvContentPartPr>
              <p14:xfrm>
                <a:off x="3777351" y="3222771"/>
                <a:ext cx="109440" cy="136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61333B89-9EA8-ABEA-CBD2-BEF423352F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59711" y="3204771"/>
                  <a:ext cx="1450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1F9E8E3-E932-8C80-06EE-CF38DA8F595C}"/>
              </a:ext>
            </a:extLst>
          </p:cNvPr>
          <p:cNvGrpSpPr/>
          <p:nvPr/>
        </p:nvGrpSpPr>
        <p:grpSpPr>
          <a:xfrm>
            <a:off x="5459991" y="3217011"/>
            <a:ext cx="638280" cy="536400"/>
            <a:chOff x="5459991" y="3217011"/>
            <a:chExt cx="63828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6CCD6E0-D7AD-1477-3ED8-83E507EE71FB}"/>
                    </a:ext>
                  </a:extLst>
                </p14:cNvPr>
                <p14:cNvContentPartPr/>
                <p14:nvPr/>
              </p14:nvContentPartPr>
              <p14:xfrm>
                <a:off x="5459991" y="3240411"/>
                <a:ext cx="609120" cy="5130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6CCD6E0-D7AD-1477-3ED8-83E507EE71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41991" y="3222771"/>
                  <a:ext cx="6447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F88CD0B-42B5-69F8-0F73-2205A274EEC0}"/>
                    </a:ext>
                  </a:extLst>
                </p14:cNvPr>
                <p14:cNvContentPartPr/>
                <p14:nvPr/>
              </p14:nvContentPartPr>
              <p14:xfrm>
                <a:off x="5978391" y="3217011"/>
                <a:ext cx="119880" cy="1663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F88CD0B-42B5-69F8-0F73-2205A274EE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60751" y="3199011"/>
                  <a:ext cx="15552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84A2907-27B4-4C58-D5DE-28D34C2071AC}"/>
              </a:ext>
            </a:extLst>
          </p:cNvPr>
          <p:cNvGrpSpPr/>
          <p:nvPr/>
        </p:nvGrpSpPr>
        <p:grpSpPr>
          <a:xfrm>
            <a:off x="3742071" y="3113691"/>
            <a:ext cx="2525400" cy="658440"/>
            <a:chOff x="3742071" y="3113691"/>
            <a:chExt cx="252540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1BDD889-A1F4-8099-ECEF-7A689C2541BA}"/>
                    </a:ext>
                  </a:extLst>
                </p14:cNvPr>
                <p14:cNvContentPartPr/>
                <p14:nvPr/>
              </p14:nvContentPartPr>
              <p14:xfrm>
                <a:off x="3742071" y="3127011"/>
                <a:ext cx="1026000" cy="6321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1BDD889-A1F4-8099-ECEF-7A689C2541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24431" y="3109011"/>
                  <a:ext cx="106164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A3331EE-4402-8B93-3F2D-940140C7B598}"/>
                    </a:ext>
                  </a:extLst>
                </p14:cNvPr>
                <p14:cNvContentPartPr/>
                <p14:nvPr/>
              </p14:nvContentPartPr>
              <p14:xfrm>
                <a:off x="4655031" y="3113691"/>
                <a:ext cx="159840" cy="1465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A3331EE-4402-8B93-3F2D-940140C7B5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7391" y="3095691"/>
                  <a:ext cx="195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717E9A4-B662-648F-1945-F077B064FFA9}"/>
                    </a:ext>
                  </a:extLst>
                </p14:cNvPr>
                <p14:cNvContentPartPr/>
                <p14:nvPr/>
              </p14:nvContentPartPr>
              <p14:xfrm>
                <a:off x="3780591" y="3272811"/>
                <a:ext cx="2441520" cy="4993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717E9A4-B662-648F-1945-F077B064FF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2951" y="3254811"/>
                  <a:ext cx="24771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2C1125F-D6EB-EA8E-FA1A-FDAD79544464}"/>
                    </a:ext>
                  </a:extLst>
                </p14:cNvPr>
                <p14:cNvContentPartPr/>
                <p14:nvPr/>
              </p14:nvContentPartPr>
              <p14:xfrm>
                <a:off x="6183591" y="3194691"/>
                <a:ext cx="83880" cy="1533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2C1125F-D6EB-EA8E-FA1A-FDAD795444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65591" y="3176691"/>
                  <a:ext cx="119520" cy="18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59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Macintosh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하 다현</dc:creator>
  <cp:keywords/>
  <dc:description/>
  <cp:lastModifiedBy>하 다현</cp:lastModifiedBy>
  <cp:revision>1</cp:revision>
  <dcterms:created xsi:type="dcterms:W3CDTF">2024-09-08T11:39:27Z</dcterms:created>
  <dcterms:modified xsi:type="dcterms:W3CDTF">2024-09-08T11:46:34Z</dcterms:modified>
  <cp:category/>
</cp:coreProperties>
</file>