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8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361" autoAdjust="0"/>
  </p:normalViewPr>
  <p:slideViewPr>
    <p:cSldViewPr>
      <p:cViewPr>
        <p:scale>
          <a:sx n="100" d="100"/>
          <a:sy n="100" d="100"/>
        </p:scale>
        <p:origin x="-184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6286520"/>
            <a:ext cx="8072494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5357826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My Career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85723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명찬호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홍준</a:t>
            </a:r>
            <a:r>
              <a:rPr lang="ko-KR" altLang="en-US" sz="2000" dirty="0" smtClean="0">
                <a:solidFill>
                  <a:schemeClr val="bg1"/>
                </a:solidFill>
              </a:rPr>
              <a:t>석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박제범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강남구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오수빈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공지사항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1127" t="10016" r="22534" b="13614"/>
          <a:stretch>
            <a:fillRect/>
          </a:stretch>
        </p:blipFill>
        <p:spPr bwMode="auto">
          <a:xfrm>
            <a:off x="285720" y="1071546"/>
            <a:ext cx="857256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채용 공고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0548" t="9741" r="21917" b="13546"/>
          <a:stretch>
            <a:fillRect/>
          </a:stretch>
        </p:blipFill>
        <p:spPr bwMode="auto">
          <a:xfrm>
            <a:off x="285720" y="1000108"/>
            <a:ext cx="857256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err="1" smtClean="0"/>
              <a:t>포스팅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1019" t="9059" r="24203" b="17338"/>
          <a:stretch>
            <a:fillRect/>
          </a:stretch>
        </p:blipFill>
        <p:spPr bwMode="auto">
          <a:xfrm>
            <a:off x="285720" y="928670"/>
            <a:ext cx="857256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- </a:t>
            </a:r>
            <a:r>
              <a:rPr lang="ko-KR" altLang="en-US" sz="2000" dirty="0" smtClean="0"/>
              <a:t>포트폴리오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0262" t="9296" r="24182" b="18663"/>
          <a:stretch>
            <a:fillRect/>
          </a:stretch>
        </p:blipFill>
        <p:spPr bwMode="auto">
          <a:xfrm>
            <a:off x="285720" y="928670"/>
            <a:ext cx="864399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- </a:t>
            </a:r>
            <a:r>
              <a:rPr lang="ko-KR" altLang="en-US" sz="2000" dirty="0" smtClean="0"/>
              <a:t>포트폴리오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0857" t="9550" r="24157" b="16292"/>
          <a:stretch>
            <a:fillRect/>
          </a:stretch>
        </p:blipFill>
        <p:spPr bwMode="auto">
          <a:xfrm>
            <a:off x="214282" y="928670"/>
            <a:ext cx="871543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- </a:t>
            </a:r>
            <a:r>
              <a:rPr lang="ko-KR" altLang="en-US" sz="2000" dirty="0" smtClean="0"/>
              <a:t>이력서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21250" t="10000" r="24999" b="17777"/>
          <a:stretch>
            <a:fillRect/>
          </a:stretch>
        </p:blipFill>
        <p:spPr bwMode="auto">
          <a:xfrm>
            <a:off x="250001" y="928670"/>
            <a:ext cx="864399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동영상 검색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1053" t="9356" r="24561" b="17869"/>
          <a:stretch>
            <a:fillRect/>
          </a:stretch>
        </p:blipFill>
        <p:spPr bwMode="auto">
          <a:xfrm>
            <a:off x="285720" y="928670"/>
            <a:ext cx="864399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- </a:t>
            </a: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즐겨찾기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20779" t="10389" r="21428" b="19192"/>
          <a:stretch>
            <a:fillRect/>
          </a:stretch>
        </p:blipFill>
        <p:spPr bwMode="auto">
          <a:xfrm>
            <a:off x="214282" y="928670"/>
            <a:ext cx="871543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공채달력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21212" t="9697" r="21212" b="20269"/>
          <a:stretch>
            <a:fillRect/>
          </a:stretch>
        </p:blipFill>
        <p:spPr bwMode="auto">
          <a:xfrm>
            <a:off x="214282" y="1000108"/>
            <a:ext cx="871543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71472" y="28575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5720" y="285728"/>
            <a:ext cx="857256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5720" y="1570024"/>
            <a:ext cx="8572560" cy="1588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3"/>
          <p:cNvSpPr txBox="1">
            <a:spLocks/>
          </p:cNvSpPr>
          <p:nvPr/>
        </p:nvSpPr>
        <p:spPr>
          <a:xfrm>
            <a:off x="500034" y="50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목차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429256" y="2000240"/>
            <a:ext cx="2571768" cy="533103"/>
            <a:chOff x="928662" y="1928802"/>
            <a:chExt cx="2571768" cy="533103"/>
          </a:xfrm>
        </p:grpSpPr>
        <p:sp>
          <p:nvSpPr>
            <p:cNvPr id="9" name="TextBox 8"/>
            <p:cNvSpPr txBox="1"/>
            <p:nvPr/>
          </p:nvSpPr>
          <p:spPr>
            <a:xfrm>
              <a:off x="928662" y="200024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smtClean="0"/>
                <a:t>01</a:t>
              </a:r>
              <a:endParaRPr lang="ko-KR" altLang="en-US" sz="2400" u="sng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643042" y="1928802"/>
              <a:ext cx="1643074" cy="1588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3042" y="2000240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주제 및 기능</a:t>
              </a:r>
              <a:endParaRPr lang="ko-KR" altLang="en-US" sz="2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29256" y="3262311"/>
            <a:ext cx="2714644" cy="533103"/>
            <a:chOff x="928662" y="1928802"/>
            <a:chExt cx="2714644" cy="533103"/>
          </a:xfrm>
        </p:grpSpPr>
        <p:sp>
          <p:nvSpPr>
            <p:cNvPr id="22" name="TextBox 21"/>
            <p:cNvSpPr txBox="1"/>
            <p:nvPr/>
          </p:nvSpPr>
          <p:spPr>
            <a:xfrm>
              <a:off x="928662" y="200024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smtClean="0"/>
                <a:t>02</a:t>
              </a:r>
              <a:endParaRPr lang="ko-KR" altLang="en-US" sz="2400" u="sng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643042" y="1928802"/>
              <a:ext cx="1643074" cy="1588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43042" y="2000240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프로젝트 일정</a:t>
              </a:r>
              <a:endParaRPr lang="ko-KR" altLang="en-US" sz="2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29256" y="4524382"/>
            <a:ext cx="2571768" cy="533103"/>
            <a:chOff x="928662" y="1928802"/>
            <a:chExt cx="2571768" cy="533103"/>
          </a:xfrm>
        </p:grpSpPr>
        <p:sp>
          <p:nvSpPr>
            <p:cNvPr id="26" name="TextBox 25"/>
            <p:cNvSpPr txBox="1"/>
            <p:nvPr/>
          </p:nvSpPr>
          <p:spPr>
            <a:xfrm>
              <a:off x="928662" y="200024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smtClean="0"/>
                <a:t>03</a:t>
              </a:r>
              <a:endParaRPr lang="ko-KR" altLang="en-US" sz="2400" u="sng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643042" y="1928802"/>
              <a:ext cx="1643074" cy="1588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43042" y="2000240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ER-D</a:t>
              </a:r>
              <a:endParaRPr lang="ko-KR" altLang="en-US" sz="2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29256" y="5786454"/>
            <a:ext cx="2571768" cy="533103"/>
            <a:chOff x="928662" y="1928802"/>
            <a:chExt cx="2571768" cy="533103"/>
          </a:xfrm>
        </p:grpSpPr>
        <p:sp>
          <p:nvSpPr>
            <p:cNvPr id="30" name="TextBox 29"/>
            <p:cNvSpPr txBox="1"/>
            <p:nvPr/>
          </p:nvSpPr>
          <p:spPr>
            <a:xfrm>
              <a:off x="928662" y="200024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smtClean="0"/>
                <a:t>04</a:t>
              </a:r>
              <a:endParaRPr lang="ko-KR" altLang="en-US" sz="2400" u="sng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643042" y="1928802"/>
              <a:ext cx="1643074" cy="1588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43042" y="2000240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UI</a:t>
              </a:r>
              <a:endParaRPr lang="ko-KR" altLang="en-US" sz="2400" dirty="0"/>
            </a:p>
          </p:txBody>
        </p:sp>
      </p:grpSp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43504" y="1785926"/>
            <a:ext cx="142876" cy="4572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71472" y="285750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stock-photo-coffee-shop-man-frustrated-by-job-search-172438085.jp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6" name="직사각형 5"/>
          <p:cNvSpPr/>
          <p:nvPr/>
        </p:nvSpPr>
        <p:spPr>
          <a:xfrm>
            <a:off x="0" y="-785842"/>
            <a:ext cx="1310400" cy="54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2806" y="-785842"/>
            <a:ext cx="13104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0005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01 &gt;&gt; </a:t>
            </a:r>
            <a:r>
              <a:rPr lang="ko-KR" altLang="en-US" sz="2000" dirty="0" smtClean="0"/>
              <a:t>주제 및 기능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8994" y="4500570"/>
            <a:ext cx="5215006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청년 실업자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만 시대</a:t>
            </a:r>
            <a:r>
              <a:rPr lang="en-US" altLang="ko-K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갈수록 심해지는 구직난에 지쳐가는 청년들의 현실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취업 정보의 공유 및 경력 관리의 필요성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01 &gt;&gt; </a:t>
            </a:r>
            <a:r>
              <a:rPr lang="ko-KR" altLang="en-US" sz="2000" dirty="0" smtClean="0"/>
              <a:t>주제 및 기능</a:t>
            </a:r>
            <a:endParaRPr lang="ko-KR" altLang="en-US" sz="2000" dirty="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 cstate="print"/>
          <a:srcRect l="9765" t="6250" r="25000" b="9722"/>
          <a:stretch>
            <a:fillRect/>
          </a:stretch>
        </p:blipFill>
        <p:spPr bwMode="auto">
          <a:xfrm>
            <a:off x="3492000" y="1269000"/>
            <a:ext cx="2160000" cy="2160000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 cstate="print"/>
          <a:srcRect l="21094" t="6250" r="23047" b="9027"/>
          <a:stretch>
            <a:fillRect/>
          </a:stretch>
        </p:blipFill>
        <p:spPr bwMode="auto">
          <a:xfrm>
            <a:off x="785786" y="1269000"/>
            <a:ext cx="2160000" cy="2160000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857620" y="37026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구직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662" y="36433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블로그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미니 </a:t>
            </a:r>
            <a:r>
              <a:rPr lang="ko-KR" altLang="en-US" dirty="0" err="1" smtClean="0"/>
              <a:t>홈피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371475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포트폴리오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이력서 관리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92" y="4286256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사람인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활용하여 현재 인기 있는 공채 검색 및 즐겨 찾기 추가 기능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 cstate="print"/>
          <a:srcRect t="6944" b="8333"/>
          <a:stretch>
            <a:fillRect/>
          </a:stretch>
        </p:blipFill>
        <p:spPr bwMode="auto">
          <a:xfrm>
            <a:off x="6143636" y="1269000"/>
            <a:ext cx="2160000" cy="2160000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143636" y="4357694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포트폴리오 템플릿 제공 및 이력서 저장 기능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48" y="4226960"/>
            <a:ext cx="2286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블로그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미니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홈피의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형식을 빌려 구직 활동 및 경력 관리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공채 달력 및 미디어 검색 기능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02 &gt;&gt; </a:t>
            </a:r>
            <a:r>
              <a:rPr lang="ko-KR" altLang="en-US" sz="2000" dirty="0" smtClean="0"/>
              <a:t>프로젝트 일정</a:t>
            </a:r>
            <a:endParaRPr lang="ko-KR" altLang="en-US" sz="20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28598" y="1071546"/>
          <a:ext cx="8286803" cy="5188074"/>
        </p:xfrm>
        <a:graphic>
          <a:graphicData uri="http://schemas.openxmlformats.org/drawingml/2006/table">
            <a:tbl>
              <a:tblPr/>
              <a:tblGrid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  <a:gridCol w="487459"/>
              </a:tblGrid>
              <a:tr h="234768">
                <a:tc gridSpan="17"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Schedule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2017-09-11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아이템 선정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요구사항분석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설계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소스코딩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13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계획 발표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명찬호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2017-10-02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7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7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추석 연휴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768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137"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중간 발표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오수빈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리허설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강남구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l" fontAlgn="ctr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박재범</a:t>
                      </a:r>
                    </a:p>
                  </a:txBody>
                  <a:tcPr marL="4980" marR="4980" marT="498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03 &gt;&gt; ERD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343" t="14583" r="14062" b="10416"/>
          <a:stretch>
            <a:fillRect/>
          </a:stretch>
        </p:blipFill>
        <p:spPr bwMode="auto">
          <a:xfrm>
            <a:off x="214282" y="1000108"/>
            <a:ext cx="864399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메인 화면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484" t="10417" r="25196" b="18055"/>
          <a:stretch>
            <a:fillRect/>
          </a:stretch>
        </p:blipFill>
        <p:spPr bwMode="auto">
          <a:xfrm>
            <a:off x="214282" y="1071546"/>
            <a:ext cx="871543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공지사항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1473" t="9816" r="23312" b="14928"/>
          <a:stretch>
            <a:fillRect/>
          </a:stretch>
        </p:blipFill>
        <p:spPr bwMode="auto">
          <a:xfrm>
            <a:off x="242857" y="964388"/>
            <a:ext cx="8643998" cy="532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4214842" cy="142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 &gt;&gt; User Interface – </a:t>
            </a:r>
            <a:r>
              <a:rPr lang="ko-KR" altLang="en-US" sz="2000" dirty="0" smtClean="0"/>
              <a:t>공지사항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4810" y="21429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My Career Project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553" t="10570" r="23451" b="14120"/>
          <a:stretch>
            <a:fillRect/>
          </a:stretch>
        </p:blipFill>
        <p:spPr bwMode="auto">
          <a:xfrm>
            <a:off x="285720" y="1071546"/>
            <a:ext cx="857256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A5A"/>
      </a:accent1>
      <a:accent2>
        <a:srgbClr val="0089BE"/>
      </a:accent2>
      <a:accent3>
        <a:srgbClr val="02A3D9"/>
      </a:accent3>
      <a:accent4>
        <a:srgbClr val="3F3F3F"/>
      </a:accent4>
      <a:accent5>
        <a:srgbClr val="4BACC6"/>
      </a:accent5>
      <a:accent6>
        <a:srgbClr val="A5A5A5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405</Words>
  <Application>Microsoft Office PowerPoint</Application>
  <PresentationFormat>화면 슬라이드 쇼(4:3)</PresentationFormat>
  <Paragraphs>264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Q&amp;A</vt:lpstr>
      <vt:lpstr>감사합니다!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sist</cp:lastModifiedBy>
  <cp:revision>41</cp:revision>
  <dcterms:created xsi:type="dcterms:W3CDTF">2006-10-05T04:04:58Z</dcterms:created>
  <dcterms:modified xsi:type="dcterms:W3CDTF">2017-09-20T05:59:34Z</dcterms:modified>
</cp:coreProperties>
</file>