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5663B-E8F2-4336-9429-9E68E058C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B52C6D-DFEA-4A96-B5FB-2061C2E2B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8664B-9444-463D-A346-AD543AB6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2A4F-FFC0-4836-BC38-F1B90DA48C2C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D34A2-A206-4DE7-BCB0-36F3232D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8F64D-82B5-40E9-BF69-3D01EDF1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B329-B696-48F0-B9BA-A6DAECE8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28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DC922-BDDD-42A7-B01B-8B7E9139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8C193F-7D5D-419A-9A2E-8E6B0FA01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20AD2-3432-485D-95FD-DAC35865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2A4F-FFC0-4836-BC38-F1B90DA48C2C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B20C2D-E9FF-4ED4-8199-BB1A90CD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8F954-D0DF-4FAD-A14C-952694D5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B329-B696-48F0-B9BA-A6DAECE8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26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92E58A-1933-4F68-82A1-830E5DD07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D2702B-266D-45DE-BFF1-B97C93D33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90B7A-3984-4B34-AF1C-9B9E880A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2A4F-FFC0-4836-BC38-F1B90DA48C2C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BB363-EB83-472B-8365-E9B357AA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68C28-BF8D-4B60-90B2-AA1248E6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B329-B696-48F0-B9BA-A6DAECE8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249ED-0CA5-42C7-B9CC-AA839251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9927E-713A-4CCA-BAF6-0528DEDB8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D9EBC-1B75-49C6-BF95-47952D57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2A4F-FFC0-4836-BC38-F1B90DA48C2C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C0B77-5FF9-4869-A6A3-8B2D2572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E5D4D3-CECA-45C6-9916-F3FAC46F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B329-B696-48F0-B9BA-A6DAECE8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0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8C912-707D-4E6D-8AA9-A9B34EE1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8593E8-D2D7-459C-8343-B4BF6BCCC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91E12D-F74F-446F-A5A9-DB86BF1F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2A4F-FFC0-4836-BC38-F1B90DA48C2C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E53F4-4575-4820-9225-257258ED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9C63E3-6CFD-4434-98DE-4AD2C57B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B329-B696-48F0-B9BA-A6DAECE8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39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A4183-D70D-4875-B119-DD608500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28C07-F91C-4690-86F0-37A2B2738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4FD20B-5592-44CA-B332-3EAD52D63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286FF4-1857-4408-8D59-0400F6EF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2A4F-FFC0-4836-BC38-F1B90DA48C2C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40B641-E9E4-4DD1-B552-46B3CEE4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825699-B888-4B2D-88DA-7E16B1D9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B329-B696-48F0-B9BA-A6DAECE8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16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FE051-857F-4453-882C-97D57959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996927-6367-416A-9F8D-436A31075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7359AA-7FC6-406C-8AE0-A8F5A7C4C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46C9B2-8408-4893-A9DE-56CA5FE31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EB6232-1650-443F-8450-F13118477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903B10-FCE3-4555-8CF0-7E5E0A9C7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2A4F-FFC0-4836-BC38-F1B90DA48C2C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090B8F-C6A8-4472-B03F-1A75136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42F16D-B174-4741-AA80-AE5DD795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B329-B696-48F0-B9BA-A6DAECE8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8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DD102-0685-4788-AA96-1DC2DD97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0BA194-EA47-455D-84C7-F09013C4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2A4F-FFC0-4836-BC38-F1B90DA48C2C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CCE0F1-6205-4C10-95F6-9A8ADD577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5C5013-E11F-4716-A572-F9E2824A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B329-B696-48F0-B9BA-A6DAECE8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9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FA0EB9-8AC8-4995-ADED-DBBF2F5DB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2A4F-FFC0-4836-BC38-F1B90DA48C2C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842394-E2C4-4873-AAEC-C85715EA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04C25C-1FED-4620-B8A1-B34E2F90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B329-B696-48F0-B9BA-A6DAECE8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53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7FA23-1FC2-463D-A685-D79DBB9D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13FEFD-6007-4EAF-BA48-3444D8B10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10AA8F-04E0-413C-AD9E-80785C0E7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79976C-52DA-4FC7-8D88-9B6A25C2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2A4F-FFC0-4836-BC38-F1B90DA48C2C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356517-DA16-4A6F-8BD8-D107C9FF4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C3ECD-1AC6-4C08-A272-E47BC557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B329-B696-48F0-B9BA-A6DAECE8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9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EE393-CEB3-4AE5-80EE-C169B5CC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52A73E-C573-44E6-8C16-77B6C41ED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B0952C-3C95-4762-9BE1-C7C6BCAF0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715C03-6177-4D9A-A777-7F94BF444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2A4F-FFC0-4836-BC38-F1B90DA48C2C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F9FF5A-8C21-4877-8B49-CE9DE0B3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9866B2-E0D3-4179-947A-979147E1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B329-B696-48F0-B9BA-A6DAECE8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40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976175-4886-4EC1-9FDC-CC0824EF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5FE65C-4308-40D5-B87C-2F0F465C0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A456F-C90F-4C75-80EB-E4624EBE1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02A4F-FFC0-4836-BC38-F1B90DA48C2C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D2F98-5728-4541-9651-8A4CE8513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B4754-28A5-4ECC-B09F-6E0A785E0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AB329-B696-48F0-B9BA-A6DAECE8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27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55DF0A5-BA7F-4918-96E5-F8A20D097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707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46CD34-0880-4920-A621-9AB9B57FCB31}"/>
              </a:ext>
            </a:extLst>
          </p:cNvPr>
          <p:cNvSpPr txBox="1"/>
          <p:nvPr/>
        </p:nvSpPr>
        <p:spPr>
          <a:xfrm>
            <a:off x="3934047" y="5376162"/>
            <a:ext cx="4518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2016180047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권다현</a:t>
            </a:r>
            <a:endParaRPr lang="en-US" altLang="ko-KR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&lt; 2D 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게임 프로그래밍 </a:t>
            </a:r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&gt;</a:t>
            </a:r>
            <a:endParaRPr lang="ko-KR" altLang="en-US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57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A4D2A8E-BC3F-4090-8788-DDAA3DDEE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88EACE-FE4E-40A8-8234-8942BB80B337}"/>
              </a:ext>
            </a:extLst>
          </p:cNvPr>
          <p:cNvSpPr txBox="1"/>
          <p:nvPr/>
        </p:nvSpPr>
        <p:spPr>
          <a:xfrm>
            <a:off x="127592" y="255183"/>
            <a:ext cx="251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Curlz MT" panose="04040404050702020202" pitchFamily="82" charset="0"/>
                <a:ea typeface="HanS 캘리그라피" panose="00010101010101010101" pitchFamily="2" charset="0"/>
              </a:rPr>
              <a:t> 1. Concept</a:t>
            </a:r>
            <a:endParaRPr lang="ko-KR" altLang="en-US" sz="3600" b="1" dirty="0">
              <a:latin typeface="Curlz MT" panose="04040404050702020202" pitchFamily="82" charset="0"/>
              <a:ea typeface="HanS 캘리그라피" panose="00010101010101010101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D6D7D2-1AB3-4FFB-8D4C-0D9C0775D4DC}"/>
              </a:ext>
            </a:extLst>
          </p:cNvPr>
          <p:cNvSpPr txBox="1"/>
          <p:nvPr/>
        </p:nvSpPr>
        <p:spPr>
          <a:xfrm>
            <a:off x="4196807" y="739924"/>
            <a:ext cx="404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Ravie" panose="04040805050809020602" pitchFamily="82" charset="0"/>
                <a:ea typeface="서울남산 장체EB" panose="02020603020101020101" pitchFamily="18" charset="-127"/>
              </a:rPr>
              <a:t>Breach</a:t>
            </a:r>
            <a:r>
              <a:rPr lang="en-US" altLang="ko-KR" sz="3600" dirty="0">
                <a:solidFill>
                  <a:schemeClr val="bg1"/>
                </a:solidFill>
                <a:latin typeface="Ravie" panose="04040805050809020602" pitchFamily="82" charset="0"/>
                <a:ea typeface="서울남산 장체EB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Ravie" panose="04040805050809020602" pitchFamily="82" charset="0"/>
                <a:ea typeface="서울남산 장체EB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Ravie" panose="04040805050809020602" pitchFamily="82" charset="0"/>
                <a:ea typeface="서울남산 장체EB" panose="02020603020101020101" pitchFamily="18" charset="-127"/>
              </a:rPr>
              <a:t>돌파하다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98D11AF-BF66-4E88-BDB1-BF4D475CA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03" y="1965129"/>
            <a:ext cx="2871943" cy="1914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3CE0C9-1496-4ECB-A581-30D1277A2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94" y="1884171"/>
            <a:ext cx="2993379" cy="1995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7675CCF-69FB-4533-8FCF-929E3606EB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106" y="1884170"/>
            <a:ext cx="2993379" cy="1995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CD7A1C-C650-40A4-9525-4E7663B9CC89}"/>
              </a:ext>
            </a:extLst>
          </p:cNvPr>
          <p:cNvSpPr txBox="1"/>
          <p:nvPr/>
        </p:nvSpPr>
        <p:spPr>
          <a:xfrm>
            <a:off x="2428791" y="4965629"/>
            <a:ext cx="693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D,F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키를 눌러서 적절한 상황에 맞는 정령으로 바꾸고 </a:t>
            </a:r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W,E,R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을 눌러 스킬을 사용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80569E-CC47-450F-A333-C46E001D19C2}"/>
              </a:ext>
            </a:extLst>
          </p:cNvPr>
          <p:cNvSpPr txBox="1"/>
          <p:nvPr/>
        </p:nvSpPr>
        <p:spPr>
          <a:xfrm>
            <a:off x="2811136" y="4297040"/>
            <a:ext cx="646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방향키로 캐릭터를 조종해 </a:t>
            </a:r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SPACE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키로 적을 공격하고 적의 공격을 피하라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3D262A-7DE9-476A-9188-4E35E5E514DD}"/>
              </a:ext>
            </a:extLst>
          </p:cNvPr>
          <p:cNvSpPr txBox="1"/>
          <p:nvPr/>
        </p:nvSpPr>
        <p:spPr>
          <a:xfrm>
            <a:off x="2340842" y="5683295"/>
            <a:ext cx="693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스테이지를 클리어하고 최종 스테이지에 나오는 보스를 물리치면 최종 클리어</a:t>
            </a:r>
          </a:p>
        </p:txBody>
      </p:sp>
    </p:spTree>
    <p:extLst>
      <p:ext uri="{BB962C8B-B14F-4D97-AF65-F5344CB8AC3E}">
        <p14:creationId xmlns:p14="http://schemas.microsoft.com/office/powerpoint/2010/main" val="183700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A4D2A8E-BC3F-4090-8788-DDAA3DDEE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88EACE-FE4E-40A8-8234-8942BB80B337}"/>
              </a:ext>
            </a:extLst>
          </p:cNvPr>
          <p:cNvSpPr txBox="1"/>
          <p:nvPr/>
        </p:nvSpPr>
        <p:spPr>
          <a:xfrm>
            <a:off x="138223" y="159488"/>
            <a:ext cx="6166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Curlz MT" panose="04040404050702020202" pitchFamily="82" charset="0"/>
                <a:ea typeface="HanS 캘리그라피" panose="00010101010101010101" pitchFamily="2" charset="0"/>
              </a:rPr>
              <a:t> 3. Scope</a:t>
            </a:r>
            <a:endParaRPr lang="ko-KR" altLang="en-US" sz="4400" b="1" dirty="0">
              <a:latin typeface="Curlz MT" panose="04040404050702020202" pitchFamily="82" charset="0"/>
              <a:ea typeface="HanS 캘리그라피" panose="00010101010101010101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8E134A-B88E-4E30-B8C4-F5027FBB539C}"/>
              </a:ext>
            </a:extLst>
          </p:cNvPr>
          <p:cNvSpPr txBox="1"/>
          <p:nvPr/>
        </p:nvSpPr>
        <p:spPr>
          <a:xfrm>
            <a:off x="5644561" y="576787"/>
            <a:ext cx="628498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키보드 방향키를 이용해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4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방향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상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하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좌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우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)</a:t>
            </a: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기본스킬은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X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축으로 자동연사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.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주스킬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Q,W,E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와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궁극기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R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스킬을 사용하면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쿨타임이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생김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4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스테이지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+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보스 스테이지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3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스테이지 까지는 클리어 할 경우 정령을 되찾고 사용 가능한 정령 개수가 증가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체력이 약하고 미사일을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날리진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않지만 때로 나타나 주인공을 향해 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날아가는적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체력이 보통이고 미사일을 날리는 적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미사일을 날리지 않고 일정한 방향으로만 날지만 체력이 많은 적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다양한 미사일 패턴이 존재하고 스킬을 사용하는 보스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불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풀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물의 정령이 존재하며 불은 단일로 나가지만 데미지가 강력한 스킬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물은 광범위하게 나가지만 데미지가 약한 스킬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풀은 자기방어 및 버프를 거는 스킬을 사용한다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. </a:t>
            </a: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주인공의 체력은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100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이며 적과 부딪히거나 적의 미사일을 맞으면 체력이 줄어듦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–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적을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파괴할때마다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점수가 증가하며 점수에 비례해 골드 수급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게임 시작 전 상점에서 주인공에게 버프를 걸어주는 아이템 구매 가능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옵션에서 사운드 조절 가능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체력이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깎일때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효과음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적이 파괴되는 소리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보스 죽는 소리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스테이지 클리어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스테이지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BGM,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첫 화면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BGM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등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+ UI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클릭시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효과음 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게임 시작화면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주인공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각 종 날아가는 정령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맵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  아이템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각종 적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보스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스킬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12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종 및 기본공격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적 미사일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등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ko-KR" altLang="en-US" sz="14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FBE09-C362-485D-903C-FF7D5216FE81}"/>
              </a:ext>
            </a:extLst>
          </p:cNvPr>
          <p:cNvSpPr txBox="1"/>
          <p:nvPr/>
        </p:nvSpPr>
        <p:spPr>
          <a:xfrm>
            <a:off x="3561376" y="649509"/>
            <a:ext cx="2155372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컨트롤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공격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스테이지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적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정령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게임기능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사운드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애니메이션 및 일러스트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097F3E-FE88-49E1-B770-C63DD3E64DB1}"/>
              </a:ext>
            </a:extLst>
          </p:cNvPr>
          <p:cNvSpPr txBox="1"/>
          <p:nvPr/>
        </p:nvSpPr>
        <p:spPr>
          <a:xfrm>
            <a:off x="316726" y="2714394"/>
            <a:ext cx="3754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&lt; </a:t>
            </a:r>
            <a:r>
              <a:rPr lang="ko-KR" altLang="en-US" sz="28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예상 최소 구현 범위 </a:t>
            </a:r>
            <a:r>
              <a:rPr lang="en-US" altLang="ko-KR" sz="28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&gt;</a:t>
            </a:r>
            <a:endParaRPr lang="ko-KR" altLang="en-US" sz="28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6C360B9-7F44-4C89-ABEB-7A0A1BE118B3}"/>
              </a:ext>
            </a:extLst>
          </p:cNvPr>
          <p:cNvCxnSpPr/>
          <p:nvPr/>
        </p:nvCxnSpPr>
        <p:spPr>
          <a:xfrm>
            <a:off x="5591398" y="361507"/>
            <a:ext cx="0" cy="61349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9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A4D2A8E-BC3F-4090-8788-DDAA3DDEE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88EACE-FE4E-40A8-8234-8942BB80B337}"/>
              </a:ext>
            </a:extLst>
          </p:cNvPr>
          <p:cNvSpPr txBox="1"/>
          <p:nvPr/>
        </p:nvSpPr>
        <p:spPr>
          <a:xfrm>
            <a:off x="138223" y="159488"/>
            <a:ext cx="6166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Curlz MT" panose="04040404050702020202" pitchFamily="82" charset="0"/>
                <a:ea typeface="HanS 캘리그라피" panose="00010101010101010101" pitchFamily="2" charset="0"/>
              </a:rPr>
              <a:t> 4. Plan</a:t>
            </a:r>
            <a:endParaRPr lang="ko-KR" altLang="en-US" sz="4400" b="1" dirty="0">
              <a:latin typeface="Curlz MT" panose="04040404050702020202" pitchFamily="82" charset="0"/>
              <a:ea typeface="HanS 캘리그라피" panose="00010101010101010101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00A39-DB3D-42B2-B4C1-B5F0188BCB3F}"/>
              </a:ext>
            </a:extLst>
          </p:cNvPr>
          <p:cNvSpPr txBox="1"/>
          <p:nvPr/>
        </p:nvSpPr>
        <p:spPr>
          <a:xfrm>
            <a:off x="3610802" y="297071"/>
            <a:ext cx="2155372" cy="6436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주차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주차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주차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주차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주차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6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주차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7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주차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8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주차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5EFE70-FD3A-4FF5-A9A3-D4EF5ED3F5E8}"/>
              </a:ext>
            </a:extLst>
          </p:cNvPr>
          <p:cNvSpPr txBox="1"/>
          <p:nvPr/>
        </p:nvSpPr>
        <p:spPr>
          <a:xfrm>
            <a:off x="4902771" y="272357"/>
            <a:ext cx="2804669" cy="591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리소스 제작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주인공 오브젝트 </a:t>
            </a:r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적군 오브젝트 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주인공과 적 충돌처리 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메뉴창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및  </a:t>
            </a:r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UI 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구현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주인공 및 적 추가 구현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게임기능 추가 구현 및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밸런스 조절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마무리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6095D0-40C3-41CE-AF67-9A29E8484EB3}"/>
              </a:ext>
            </a:extLst>
          </p:cNvPr>
          <p:cNvSpPr txBox="1"/>
          <p:nvPr/>
        </p:nvSpPr>
        <p:spPr>
          <a:xfrm>
            <a:off x="7681445" y="196559"/>
            <a:ext cx="4468926" cy="600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게임 제작에 필요한 그래픽 리소스 제작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물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풀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물 기본공격 및 스킬 구현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주인공과 뒤를 따라다니는 정령들 움직임 구현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3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가지 패턴의 적의 상태와 움직임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미사일 구현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보스 상태 및 스킬 패턴 구현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적과 충돌하거나 공격에 맞을 시 체력이 줄어들게 함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적이 주인공의 공격에 </a:t>
            </a:r>
            <a:r>
              <a:rPr lang="ko-KR" altLang="en-US" sz="16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맞을시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체력이 줄어들게 함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첫화면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클리어 화면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스테이지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상점 등 구현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일시정지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사운드조절등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각종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UI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구현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어둠의 정령 움직임과 기본공격 및 스킬 구현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스킬게이지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구현 및 이를 이용한 </a:t>
            </a:r>
            <a:r>
              <a:rPr lang="ko-KR" altLang="en-US" sz="16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히든스킬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구현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적군의 패턴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3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종 추가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주인공과 적의 밸런스 조절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캐릭터 외형 구매 상점과 선택창 구현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펫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3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종 움직임 및 공격 구현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스테이지 추가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최종적인 버그 수정 및 출시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61DFAC-BA00-42B9-BFB9-E458CB1A28BD}"/>
              </a:ext>
            </a:extLst>
          </p:cNvPr>
          <p:cNvSpPr txBox="1"/>
          <p:nvPr/>
        </p:nvSpPr>
        <p:spPr>
          <a:xfrm>
            <a:off x="556054" y="3053723"/>
            <a:ext cx="356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&lt; 10</a:t>
            </a:r>
            <a:r>
              <a:rPr lang="ko-KR" altLang="en-US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월 </a:t>
            </a:r>
            <a:r>
              <a:rPr lang="en-US" altLang="ko-KR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16</a:t>
            </a:r>
            <a:r>
              <a:rPr lang="ko-KR" altLang="en-US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일</a:t>
            </a:r>
            <a:r>
              <a:rPr lang="en-US" altLang="ko-KR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~ 12</a:t>
            </a:r>
            <a:r>
              <a:rPr lang="ko-KR" altLang="en-US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월 </a:t>
            </a:r>
            <a:r>
              <a:rPr lang="en-US" altLang="ko-KR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8</a:t>
            </a:r>
            <a:r>
              <a:rPr lang="ko-KR" altLang="en-US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일 </a:t>
            </a:r>
            <a:r>
              <a:rPr lang="en-US" altLang="ko-KR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&gt;</a:t>
            </a:r>
            <a:endParaRPr lang="ko-KR" altLang="en-US" sz="24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1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452</Words>
  <Application>Microsoft Office PowerPoint</Application>
  <PresentationFormat>와이드스크린</PresentationFormat>
  <Paragraphs>125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맑은 고딕</vt:lpstr>
      <vt:lpstr>서울남산 장체EB</vt:lpstr>
      <vt:lpstr>서울남산 장체M</vt:lpstr>
      <vt:lpstr>Arial</vt:lpstr>
      <vt:lpstr>Curlz MT</vt:lpstr>
      <vt:lpstr>HanS 캘리그라피</vt:lpstr>
      <vt:lpstr>Ravie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권다현</dc:creator>
  <cp:lastModifiedBy>권다현</cp:lastModifiedBy>
  <cp:revision>3</cp:revision>
  <dcterms:created xsi:type="dcterms:W3CDTF">2018-11-04T08:29:58Z</dcterms:created>
  <dcterms:modified xsi:type="dcterms:W3CDTF">2018-11-04T13:13:10Z</dcterms:modified>
</cp:coreProperties>
</file>