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B0890-A2E1-4337-BD5B-D6DB65283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94458A-4DC6-4ECB-BA7E-C027D11FF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1CFDF-1823-45E4-B0C2-41D18230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377B4-6048-4BF9-A6BB-9408E8C0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4E448-7E1D-47DD-9E93-FC40A138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6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9073D-9C1F-40A2-B208-6BC04F5E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0611BF-2864-4862-8CA4-FC2D5573B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91118-EBFC-4BCF-9B8A-AEA4F221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87B1B-A8D9-481D-AF53-FF11AA00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5B2D6-79DB-4138-AB63-0E20AC27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4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2B4B14-C151-401F-A354-D271D1723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DEB67C-038B-486F-8C71-E2A34F2CF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A5851-75E6-4DE7-AA78-514E8655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57B24-1C41-42C5-B804-4EAF073B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872D1F-44E2-4585-8EB9-72CE3AB1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83E1C-9F8E-4A62-B6C7-5625966B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EAB77-08AD-4DCA-B3F7-CE3C69C72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3D4DE-9BAA-498D-93F5-DAA4704C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B2B67-2604-4E1D-8E57-EB5A3BFA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665BD-E747-4B40-A492-475AB3C0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0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58159-C3D3-4C3E-A453-8EB60A76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677E3F-0550-49F8-8750-0D0403784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A4979-88BC-464C-BA30-8868D656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7D1F2-4B16-4283-9D60-3E578B3A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06C5C9-0ABA-4C08-828B-BEAF79E8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78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9B997-37AF-40F4-804A-E8506BC0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19DEA-DD95-43B7-9EAB-795C8FC14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9D0186-30C9-4465-B825-A0E1DEF56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AA7879-4BCF-4C6B-86C8-EBEB8341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5E07D0-B15F-4CF9-A24B-8A62B862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20B2A8-2EDE-4341-B0FC-44DA8590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53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487AF-0B08-4C01-9427-59EF09B9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31299C-01F3-446E-8C80-9BE5EB92E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B306E5-000B-4A9E-AC86-113477B88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81D5F2-CD6D-444F-98CE-1F5E5C009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2EA64D-CDF2-4330-80BB-39EAB77AF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52817A-68E2-4688-92A9-0EBB1F7F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B7CC68-4D42-4331-BDDE-3029D19A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968478-DB09-472B-8354-6B59F985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77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6A0E0-6018-4C15-8423-462D2ADA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766300-03EF-45B9-A131-436F52EA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4F35F2-E2CD-45C3-9EB9-1F8923D8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8EAEE1-B308-4BF6-8B7E-56044B62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4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4110EE-D188-4189-8407-3348A0D7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CE76D9-7032-4432-87C1-DC467A22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F39155-AADA-4936-A7CC-BD2C1503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24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59C0B-4B45-4557-BEF5-9A289516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8BABC-C805-4773-985A-93B0EE373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D149A1-8D8B-4C32-9441-29D4B0DE5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1C7EF3-DE7D-4799-87D1-BC66F3EB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77D75-965B-4119-AAF2-B1965150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32CF04-67DA-4A28-AF74-001020B0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47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2794A-A794-44E0-8B2A-BD591901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7326A6-1A08-4A24-A45D-8463DB53D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7085D2-D8CD-4619-BF37-110FE78F1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0560A-721E-4612-934F-FF63F365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C995-40D2-40C1-95B6-2FCADFD54BED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2AD1E-AB71-4661-9D9E-F971E2CA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86F06-75CC-490A-A23B-6B67A916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56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2A0360-5189-458A-8690-ACF9FFB6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45A9C4-0555-4D69-8A79-07B9D2544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C95FE-E88B-415B-AD18-6A97C2AA4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C995-40D2-40C1-95B6-2FCADFD54BED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02EE9-8A9C-4EA1-A9FF-24C8C1678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A0528-A185-4088-AFB5-AA48AC9AA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FDCAC-3D0A-4EFE-B935-4F2861A60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54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55DF0A5-BA7F-4918-96E5-F8A20D097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707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46CD34-0880-4920-A621-9AB9B57FCB31}"/>
              </a:ext>
            </a:extLst>
          </p:cNvPr>
          <p:cNvSpPr txBox="1"/>
          <p:nvPr/>
        </p:nvSpPr>
        <p:spPr>
          <a:xfrm>
            <a:off x="3934047" y="5376162"/>
            <a:ext cx="4518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2016180047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권다현</a:t>
            </a:r>
            <a:endParaRPr lang="en-US" altLang="ko-KR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&lt; 2D 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게임 프로그래밍 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&gt;</a:t>
            </a:r>
            <a:endParaRPr lang="ko-KR" altLang="en-US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57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4D2A8E-BC3F-4090-8788-DDAA3DDEE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88EACE-FE4E-40A8-8234-8942BB80B337}"/>
              </a:ext>
            </a:extLst>
          </p:cNvPr>
          <p:cNvSpPr txBox="1"/>
          <p:nvPr/>
        </p:nvSpPr>
        <p:spPr>
          <a:xfrm>
            <a:off x="127592" y="255183"/>
            <a:ext cx="251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Curlz MT" panose="04040404050702020202" pitchFamily="82" charset="0"/>
                <a:ea typeface="HanS 캘리그라피" panose="00010101010101010101" pitchFamily="2" charset="0"/>
              </a:rPr>
              <a:t> 1. Concept</a:t>
            </a:r>
            <a:endParaRPr lang="ko-KR" altLang="en-US" sz="3600" b="1" dirty="0">
              <a:latin typeface="Curlz MT" panose="04040404050702020202" pitchFamily="82" charset="0"/>
              <a:ea typeface="HanS 캘리그라피" panose="00010101010101010101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6D7D2-1AB3-4FFB-8D4C-0D9C0775D4DC}"/>
              </a:ext>
            </a:extLst>
          </p:cNvPr>
          <p:cNvSpPr txBox="1"/>
          <p:nvPr/>
        </p:nvSpPr>
        <p:spPr>
          <a:xfrm>
            <a:off x="4196807" y="739924"/>
            <a:ext cx="404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Ravie" panose="04040805050809020602" pitchFamily="82" charset="0"/>
                <a:ea typeface="서울남산 장체EB" panose="02020603020101020101" pitchFamily="18" charset="-127"/>
              </a:rPr>
              <a:t>Breach</a:t>
            </a:r>
            <a:r>
              <a:rPr lang="en-US" altLang="ko-KR" sz="3600" dirty="0">
                <a:solidFill>
                  <a:schemeClr val="bg1"/>
                </a:solidFill>
                <a:latin typeface="Ravie" panose="04040805050809020602" pitchFamily="82" charset="0"/>
                <a:ea typeface="서울남산 장체EB" panose="02020603020101020101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Ravie" panose="04040805050809020602" pitchFamily="82" charset="0"/>
                <a:ea typeface="서울남산 장체EB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Ravie" panose="04040805050809020602" pitchFamily="82" charset="0"/>
                <a:ea typeface="서울남산 장체EB" panose="02020603020101020101" pitchFamily="18" charset="-127"/>
              </a:rPr>
              <a:t>돌파하다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98D11AF-BF66-4E88-BDB1-BF4D475CA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03" y="1965129"/>
            <a:ext cx="2871943" cy="1914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3CE0C9-1496-4ECB-A581-30D1277A2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94" y="1884171"/>
            <a:ext cx="2993379" cy="1995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7675CCF-69FB-4533-8FCF-929E3606EB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106" y="1884170"/>
            <a:ext cx="2993379" cy="1995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CD7A1C-C650-40A4-9525-4E7663B9CC89}"/>
              </a:ext>
            </a:extLst>
          </p:cNvPr>
          <p:cNvSpPr txBox="1"/>
          <p:nvPr/>
        </p:nvSpPr>
        <p:spPr>
          <a:xfrm>
            <a:off x="2428791" y="4965629"/>
            <a:ext cx="693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D,F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키를 눌러서 적절한 상황에 맞는 정령으로 바꾸고 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W,E,R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을 눌러 스킬을 사용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80569E-CC47-450F-A333-C46E001D19C2}"/>
              </a:ext>
            </a:extLst>
          </p:cNvPr>
          <p:cNvSpPr txBox="1"/>
          <p:nvPr/>
        </p:nvSpPr>
        <p:spPr>
          <a:xfrm>
            <a:off x="2704806" y="4297040"/>
            <a:ext cx="646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방향키로 캐릭터를 조종해 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SPACE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키로 적을 공격하고 적의 공격을 피하라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3D262A-7DE9-476A-9188-4E35E5E514DD}"/>
              </a:ext>
            </a:extLst>
          </p:cNvPr>
          <p:cNvSpPr txBox="1"/>
          <p:nvPr/>
        </p:nvSpPr>
        <p:spPr>
          <a:xfrm>
            <a:off x="2404640" y="5683295"/>
            <a:ext cx="693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스테이지를 클리어하고 최종 스테이지에 나오는 보스를 물리치면 최종 클리어</a:t>
            </a:r>
          </a:p>
        </p:txBody>
      </p:sp>
    </p:spTree>
    <p:extLst>
      <p:ext uri="{BB962C8B-B14F-4D97-AF65-F5344CB8AC3E}">
        <p14:creationId xmlns:p14="http://schemas.microsoft.com/office/powerpoint/2010/main" val="183700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4D2A8E-BC3F-4090-8788-DDAA3DDEE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88EACE-FE4E-40A8-8234-8942BB80B337}"/>
              </a:ext>
            </a:extLst>
          </p:cNvPr>
          <p:cNvSpPr txBox="1"/>
          <p:nvPr/>
        </p:nvSpPr>
        <p:spPr>
          <a:xfrm>
            <a:off x="138223" y="159488"/>
            <a:ext cx="6166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Curlz MT" panose="04040404050702020202" pitchFamily="82" charset="0"/>
                <a:ea typeface="HanS 캘리그라피" panose="00010101010101010101" pitchFamily="2" charset="0"/>
              </a:rPr>
              <a:t> 2. Develop </a:t>
            </a:r>
            <a:endParaRPr lang="ko-KR" altLang="en-US" sz="4400" b="1" dirty="0">
              <a:latin typeface="Curlz MT" panose="04040404050702020202" pitchFamily="82" charset="0"/>
              <a:ea typeface="HanS 캘리그라피" panose="00010101010101010101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8E134A-B88E-4E30-B8C4-F5027FBB539C}"/>
              </a:ext>
            </a:extLst>
          </p:cNvPr>
          <p:cNvSpPr txBox="1"/>
          <p:nvPr/>
        </p:nvSpPr>
        <p:spPr>
          <a:xfrm>
            <a:off x="4964077" y="576787"/>
            <a:ext cx="628498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키보드 방향키를 이용해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4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방향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상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하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좌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우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)               </a:t>
            </a: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기본스킬은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X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축으로 자동연사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.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주스킬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Q,W,E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와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궁극기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R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스킬을 사용하면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쿨타임이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생김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4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스테이지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+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보스 스테이지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3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스테이지 까지는 클리어 할 경우 정령을 되찾고 사용 가능한 정령 개수가 증가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체력이 약하고 미사일을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날리진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않지만 때로 나타나 주인공을 향해 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날아가는적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체력이 보통이고 미사일을 날리는 적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미사일을 날리지 않고 일정한 방향으로만 날지만 체력이 많은 적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다양한 미사일 패턴이 존재하고 스킬을 사용하는 보스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불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풀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물의 정령이 존재하며 불은 단일로 나가지만 데미지가 강력한 스킬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물은 광범위하게 나가지만 데미지가 약한 스킬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풀은 자기방어 및 버프를 거는 스킬을 사용한다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. </a:t>
            </a: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주인공의 체력은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100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이며 적과 부딪히거나 적의 미사일을 맞으면 체력이 줄어듦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–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적을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파괴할때마다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점수가 증가하며 점수에 비례해 골드 수급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게임 시작 전 상점에서 주인공에게 버프를 걸어주는 아이템 구매 가능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옵션에서 사운드 조절 가능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체력이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깎일때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효과음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적이 파괴되는 소리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보스 죽는 소리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스테이지 클리어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스테이지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BGM,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첫 화면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BGM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등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+ UI </a:t>
            </a:r>
            <a:r>
              <a:rPr lang="ko-KR" altLang="en-US" sz="14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클릭시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효과음 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게임 시작화면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주인공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각 종 날아가는 정령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맵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  아이템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각종 적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보스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스킬 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12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종 및 기본공격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적 미사일</a:t>
            </a:r>
            <a:r>
              <a:rPr lang="en-US" altLang="ko-KR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등</a:t>
            </a:r>
            <a:endParaRPr lang="en-US" altLang="ko-KR" sz="1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ko-KR" altLang="en-US" sz="1400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FBE09-C362-485D-903C-FF7D5216FE81}"/>
              </a:ext>
            </a:extLst>
          </p:cNvPr>
          <p:cNvSpPr txBox="1"/>
          <p:nvPr/>
        </p:nvSpPr>
        <p:spPr>
          <a:xfrm>
            <a:off x="2880892" y="649509"/>
            <a:ext cx="2155372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컨트롤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공격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스테이지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적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정령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게임기능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사운드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애니메이션 및 일러스트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97F3E-FE88-49E1-B770-C63DD3E64DB1}"/>
              </a:ext>
            </a:extLst>
          </p:cNvPr>
          <p:cNvSpPr txBox="1"/>
          <p:nvPr/>
        </p:nvSpPr>
        <p:spPr>
          <a:xfrm>
            <a:off x="795454" y="2714394"/>
            <a:ext cx="3754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&lt; </a:t>
            </a:r>
            <a:r>
              <a:rPr lang="ko-KR" altLang="en-US" sz="28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진척도 </a:t>
            </a:r>
            <a:r>
              <a:rPr lang="en-US" altLang="ko-KR" sz="28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&gt;</a:t>
            </a:r>
            <a:endParaRPr lang="ko-KR" altLang="en-US" sz="28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6C360B9-7F44-4C89-ABEB-7A0A1BE118B3}"/>
              </a:ext>
            </a:extLst>
          </p:cNvPr>
          <p:cNvCxnSpPr/>
          <p:nvPr/>
        </p:nvCxnSpPr>
        <p:spPr>
          <a:xfrm>
            <a:off x="4910914" y="361507"/>
            <a:ext cx="0" cy="61349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D9313B-3E16-46F6-887C-A9CA2A4973B3}"/>
              </a:ext>
            </a:extLst>
          </p:cNvPr>
          <p:cNvSpPr txBox="1"/>
          <p:nvPr/>
        </p:nvSpPr>
        <p:spPr>
          <a:xfrm>
            <a:off x="10672469" y="631547"/>
            <a:ext cx="776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100%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6463F7-B647-4406-B1F9-645A1BCE8CAE}"/>
              </a:ext>
            </a:extLst>
          </p:cNvPr>
          <p:cNvSpPr txBox="1"/>
          <p:nvPr/>
        </p:nvSpPr>
        <p:spPr>
          <a:xfrm>
            <a:off x="9127006" y="1058598"/>
            <a:ext cx="2665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                         100%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-&gt;</a:t>
            </a:r>
            <a:r>
              <a:rPr lang="ko-KR" altLang="en-US" sz="1400" dirty="0">
                <a:solidFill>
                  <a:schemeClr val="bg1"/>
                </a:solidFill>
              </a:rPr>
              <a:t>자동연사에서 수동으로 변경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8BF66-B6ED-47E1-A7E5-C83464DA62ED}"/>
              </a:ext>
            </a:extLst>
          </p:cNvPr>
          <p:cNvSpPr txBox="1"/>
          <p:nvPr/>
        </p:nvSpPr>
        <p:spPr>
          <a:xfrm>
            <a:off x="9642490" y="1854980"/>
            <a:ext cx="2665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                  20%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40E0CE-5E97-44EB-9E18-5B4B77483FA3}"/>
              </a:ext>
            </a:extLst>
          </p:cNvPr>
          <p:cNvSpPr txBox="1"/>
          <p:nvPr/>
        </p:nvSpPr>
        <p:spPr>
          <a:xfrm>
            <a:off x="10771293" y="2675913"/>
            <a:ext cx="934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80%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EE43C-24AE-41B4-83A1-F3A90A64BF03}"/>
              </a:ext>
            </a:extLst>
          </p:cNvPr>
          <p:cNvSpPr txBox="1"/>
          <p:nvPr/>
        </p:nvSpPr>
        <p:spPr>
          <a:xfrm>
            <a:off x="10714307" y="3537577"/>
            <a:ext cx="934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100%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B06CC1-1678-453B-807E-13D09416CDA2}"/>
              </a:ext>
            </a:extLst>
          </p:cNvPr>
          <p:cNvSpPr txBox="1"/>
          <p:nvPr/>
        </p:nvSpPr>
        <p:spPr>
          <a:xfrm>
            <a:off x="10739214" y="4505346"/>
            <a:ext cx="934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70%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C3780F-5186-46F9-909D-D3B702F27522}"/>
              </a:ext>
            </a:extLst>
          </p:cNvPr>
          <p:cNvSpPr txBox="1"/>
          <p:nvPr/>
        </p:nvSpPr>
        <p:spPr>
          <a:xfrm>
            <a:off x="10739214" y="5420063"/>
            <a:ext cx="934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20%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8F31AF-CD72-4339-9146-1C61C48D88CC}"/>
              </a:ext>
            </a:extLst>
          </p:cNvPr>
          <p:cNvSpPr txBox="1"/>
          <p:nvPr/>
        </p:nvSpPr>
        <p:spPr>
          <a:xfrm>
            <a:off x="10771293" y="6119746"/>
            <a:ext cx="934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90%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91319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4D2A8E-BC3F-4090-8788-DDAA3DDEE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88EACE-FE4E-40A8-8234-8942BB80B337}"/>
              </a:ext>
            </a:extLst>
          </p:cNvPr>
          <p:cNvSpPr txBox="1"/>
          <p:nvPr/>
        </p:nvSpPr>
        <p:spPr>
          <a:xfrm>
            <a:off x="138223" y="159488"/>
            <a:ext cx="6166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Curlz MT" panose="04040404050702020202" pitchFamily="82" charset="0"/>
                <a:ea typeface="HanS 캘리그라피" panose="00010101010101010101" pitchFamily="2" charset="0"/>
              </a:rPr>
              <a:t> 3. Plan</a:t>
            </a:r>
            <a:endParaRPr lang="ko-KR" altLang="en-US" sz="4400" b="1" dirty="0">
              <a:latin typeface="Curlz MT" panose="04040404050702020202" pitchFamily="82" charset="0"/>
              <a:ea typeface="HanS 캘리그라피" panose="00010101010101010101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00A39-DB3D-42B2-B4C1-B5F0188BCB3F}"/>
              </a:ext>
            </a:extLst>
          </p:cNvPr>
          <p:cNvSpPr txBox="1"/>
          <p:nvPr/>
        </p:nvSpPr>
        <p:spPr>
          <a:xfrm>
            <a:off x="3610802" y="1167662"/>
            <a:ext cx="2155372" cy="508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주차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주차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주차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주차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주차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5EFE70-FD3A-4FF5-A9A3-D4EF5ED3F5E8}"/>
              </a:ext>
            </a:extLst>
          </p:cNvPr>
          <p:cNvSpPr txBox="1"/>
          <p:nvPr/>
        </p:nvSpPr>
        <p:spPr>
          <a:xfrm>
            <a:off x="4902771" y="1132323"/>
            <a:ext cx="2804669" cy="483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리소스 제작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주인공 오브젝트 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적군 오브젝트 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주인공과 적 충돌처리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1600" dirty="0" err="1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메뉴창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및  </a:t>
            </a:r>
            <a:r>
              <a:rPr lang="en-US" altLang="ko-KR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UI </a:t>
            </a:r>
            <a:r>
              <a:rPr lang="ko-KR" altLang="en-US" sz="1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구현</a:t>
            </a: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6095D0-40C3-41CE-AF67-9A29E8484EB3}"/>
              </a:ext>
            </a:extLst>
          </p:cNvPr>
          <p:cNvSpPr txBox="1"/>
          <p:nvPr/>
        </p:nvSpPr>
        <p:spPr>
          <a:xfrm>
            <a:off x="7454617" y="928929"/>
            <a:ext cx="473738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계획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게임 제작에 필요한 그래픽 리소스 제작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결과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정령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주인공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적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보스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UI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리소스 제작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       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적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보스 애니메이션은 향후 제작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( 80% )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계획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물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풀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물 기본공격 및 스킬 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        주인공과 뒤를 따라다니는 정령들 움직임 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결과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</a:t>
            </a:r>
            <a:r>
              <a:rPr lang="ko-KR" altLang="en-US" sz="16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물정령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W,E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스킬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풀정령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R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스킬을 제외한 모든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       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기능 구현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( 90% )</a:t>
            </a:r>
          </a:p>
          <a:p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계획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3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가지 패턴의 적의 상태와 움직임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미사일 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        보스 상태 및 스킬 패턴 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결과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</a:t>
            </a:r>
            <a:r>
              <a:rPr lang="ko-KR" altLang="en-US" sz="16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미구현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( 0% )</a:t>
            </a:r>
          </a:p>
          <a:p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계획 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적과 충돌하거나 공격에 맞을 시 체력이 줄어들게 함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         적이 주인공의 공격에 </a:t>
            </a:r>
            <a:r>
              <a:rPr lang="ko-KR" altLang="en-US" sz="16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맞을시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체력이 줄어들게 함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결과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</a:t>
            </a:r>
            <a:r>
              <a:rPr lang="ko-KR" altLang="en-US" sz="16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미구현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( 0% )</a:t>
            </a:r>
          </a:p>
          <a:p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계획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</a:t>
            </a:r>
            <a:r>
              <a:rPr lang="ko-KR" altLang="en-US" sz="16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첫화면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클리어 화면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스테이지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상점 등 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       일시정지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사운드조절등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각종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UI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구현</a:t>
            </a:r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결과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캐릭터 체력 및 </a:t>
            </a:r>
            <a:r>
              <a:rPr lang="ko-KR" altLang="en-US" sz="16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스킬창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UI </a:t>
            </a:r>
            <a:r>
              <a:rPr lang="ko-KR" altLang="en-US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구현 </a:t>
            </a:r>
            <a:r>
              <a:rPr lang="en-US" altLang="ko-KR" sz="16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( 10% )</a:t>
            </a:r>
          </a:p>
          <a:p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61DFAC-BA00-42B9-BFB9-E458CB1A28BD}"/>
              </a:ext>
            </a:extLst>
          </p:cNvPr>
          <p:cNvSpPr txBox="1"/>
          <p:nvPr/>
        </p:nvSpPr>
        <p:spPr>
          <a:xfrm>
            <a:off x="556054" y="3053723"/>
            <a:ext cx="356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&lt; 10</a:t>
            </a:r>
            <a:r>
              <a:rPr lang="ko-KR" altLang="en-US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월 </a:t>
            </a:r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16</a:t>
            </a:r>
            <a:r>
              <a:rPr lang="ko-KR" altLang="en-US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일</a:t>
            </a:r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~ 12</a:t>
            </a:r>
            <a:r>
              <a:rPr lang="ko-KR" altLang="en-US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월 </a:t>
            </a:r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8</a:t>
            </a:r>
            <a:r>
              <a:rPr lang="ko-KR" altLang="en-US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일 </a:t>
            </a:r>
            <a:r>
              <a:rPr lang="en-US" altLang="ko-KR" sz="24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&gt;</a:t>
            </a:r>
            <a:endParaRPr lang="ko-KR" altLang="en-US" sz="24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1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5379</TotalTime>
  <Words>502</Words>
  <Application>Microsoft Office PowerPoint</Application>
  <PresentationFormat>와이드스크린</PresentationFormat>
  <Paragraphs>133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서울남산 장체EB</vt:lpstr>
      <vt:lpstr>서울남산 장체M</vt:lpstr>
      <vt:lpstr>Arial</vt:lpstr>
      <vt:lpstr>Curlz MT</vt:lpstr>
      <vt:lpstr>Ravie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다현 권</dc:creator>
  <cp:lastModifiedBy>권다현</cp:lastModifiedBy>
  <cp:revision>51</cp:revision>
  <dcterms:created xsi:type="dcterms:W3CDTF">2018-09-23T13:15:59Z</dcterms:created>
  <dcterms:modified xsi:type="dcterms:W3CDTF">2018-12-02T13:23:34Z</dcterms:modified>
</cp:coreProperties>
</file>