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B0890-A2E1-4337-BD5B-D6DB65283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4458A-4DC6-4ECB-BA7E-C027D11FF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1CFDF-1823-45E4-B0C2-41D18230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377B4-6048-4BF9-A6BB-9408E8C0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4E448-7E1D-47DD-9E93-FC40A138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6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9073D-9C1F-40A2-B208-6BC04F5E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611BF-2864-4862-8CA4-FC2D5573B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91118-EBFC-4BCF-9B8A-AEA4F221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87B1B-A8D9-481D-AF53-FF11AA00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5B2D6-79DB-4138-AB63-0E20AC27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4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2B4B14-C151-401F-A354-D271D1723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EB67C-038B-486F-8C71-E2A34F2CF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A5851-75E6-4DE7-AA78-514E8655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57B24-1C41-42C5-B804-4EAF073B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72D1F-44E2-4585-8EB9-72CE3AB1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83E1C-9F8E-4A62-B6C7-5625966B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EAB77-08AD-4DCA-B3F7-CE3C69C72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3D4DE-9BAA-498D-93F5-DAA4704C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B2B67-2604-4E1D-8E57-EB5A3BFA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65BD-E747-4B40-A492-475AB3C0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0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58159-C3D3-4C3E-A453-8EB60A76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677E3F-0550-49F8-8750-0D040378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A4979-88BC-464C-BA30-8868D656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7D1F2-4B16-4283-9D60-3E578B3A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6C5C9-0ABA-4C08-828B-BEAF79E8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8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9B997-37AF-40F4-804A-E8506BC0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19DEA-DD95-43B7-9EAB-795C8FC14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9D0186-30C9-4465-B825-A0E1DEF56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A7879-4BCF-4C6B-86C8-EBEB8341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E07D0-B15F-4CF9-A24B-8A62B862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0B2A8-2EDE-4341-B0FC-44DA8590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87AF-0B08-4C01-9427-59EF09B9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31299C-01F3-446E-8C80-9BE5EB92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B306E5-000B-4A9E-AC86-113477B88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81D5F2-CD6D-444F-98CE-1F5E5C009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2EA64D-CDF2-4330-80BB-39EAB77AF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52817A-68E2-4688-92A9-0EBB1F7F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B7CC68-4D42-4331-BDDE-3029D19A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968478-DB09-472B-8354-6B59F985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7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A0E0-6018-4C15-8423-462D2ADA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766300-03EF-45B9-A131-436F52EA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4F35F2-E2CD-45C3-9EB9-1F8923D8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EAEE1-B308-4BF6-8B7E-56044B62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4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4110EE-D188-4189-8407-3348A0D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CE76D9-7032-4432-87C1-DC467A22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39155-AADA-4936-A7CC-BD2C1503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4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59C0B-4B45-4557-BEF5-9A28951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8BABC-C805-4773-985A-93B0EE37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D149A1-8D8B-4C32-9441-29D4B0DE5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C7EF3-DE7D-4799-87D1-BC66F3EB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77D75-965B-4119-AAF2-B1965150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2CF04-67DA-4A28-AF74-001020B0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7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2794A-A794-44E0-8B2A-BD591901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7326A6-1A08-4A24-A45D-8463DB53D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085D2-D8CD-4619-BF37-110FE78F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0560A-721E-4612-934F-FF63F365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2AD1E-AB71-4661-9D9E-F971E2CA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86F06-75CC-490A-A23B-6B67A916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2A0360-5189-458A-8690-ACF9FFB6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5A9C4-0555-4D69-8A79-07B9D2544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C95FE-E88B-415B-AD18-6A97C2AA4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C995-40D2-40C1-95B6-2FCADFD54BED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02EE9-8A9C-4EA1-A9FF-24C8C1678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A0528-A185-4088-AFB5-AA48AC9AA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4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55DF0A5-BA7F-4918-96E5-F8A20D097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07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46CD34-0880-4920-A621-9AB9B57FCB31}"/>
              </a:ext>
            </a:extLst>
          </p:cNvPr>
          <p:cNvSpPr txBox="1"/>
          <p:nvPr/>
        </p:nvSpPr>
        <p:spPr>
          <a:xfrm>
            <a:off x="3934047" y="5376162"/>
            <a:ext cx="451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2016180047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권다현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&lt; 2D 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 프로그래밍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57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88BDE0-BE1A-4ACB-AB0F-56BBA3893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2" y="998029"/>
            <a:ext cx="11099951" cy="6399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4" y="159488"/>
            <a:ext cx="344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1. Concept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CF5F3C-3F56-4A3C-AE58-C253930DDF22}"/>
              </a:ext>
            </a:extLst>
          </p:cNvPr>
          <p:cNvGrpSpPr/>
          <p:nvPr/>
        </p:nvGrpSpPr>
        <p:grpSpPr>
          <a:xfrm>
            <a:off x="2390550" y="2234899"/>
            <a:ext cx="7410893" cy="3366413"/>
            <a:chOff x="2390550" y="2234899"/>
            <a:chExt cx="7410893" cy="33664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6AB2AD-CA97-4D4C-833B-EA4D528A4BE0}"/>
                </a:ext>
              </a:extLst>
            </p:cNvPr>
            <p:cNvSpPr txBox="1"/>
            <p:nvPr/>
          </p:nvSpPr>
          <p:spPr>
            <a:xfrm>
              <a:off x="2390550" y="3134996"/>
              <a:ext cx="7410893" cy="2466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실력이 뛰어난 정령술사가 외계 생물에게 정령을 도둑맞아 적진을 돌파하며 정령을 되찾고</a:t>
              </a:r>
              <a:endParaRPr lang="en-US" altLang="ko-KR" sz="1600" dirty="0"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보스를 물리치기 위해 우주로 모험을 떠난다</a:t>
              </a:r>
              <a:r>
                <a:rPr lang="en-US" altLang="ko-KR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.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1600" dirty="0" err="1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횡스크롤</a:t>
              </a: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</a:t>
              </a:r>
              <a:r>
                <a:rPr lang="ko-KR" altLang="en-US" sz="1600" dirty="0" err="1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슈팅게임이며</a:t>
              </a: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키보드 방향키로 캐릭터를 조종하고 자동연사로 나가는</a:t>
              </a:r>
              <a:endParaRPr lang="en-US" altLang="ko-KR" sz="1600" dirty="0"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기본공격과 스킬 </a:t>
              </a:r>
              <a:r>
                <a:rPr lang="en-US" altLang="ko-KR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Q,W,E </a:t>
              </a: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및 </a:t>
              </a:r>
              <a:r>
                <a:rPr lang="ko-KR" altLang="en-US" sz="1600" dirty="0" err="1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궁극기</a:t>
              </a:r>
              <a:r>
                <a:rPr lang="en-US" altLang="ko-KR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R</a:t>
              </a: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을 사용해 적을 물리친다</a:t>
              </a:r>
              <a:r>
                <a:rPr lang="en-US" altLang="ko-KR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.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D</a:t>
              </a: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와 </a:t>
              </a:r>
              <a:r>
                <a:rPr lang="en-US" altLang="ko-KR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F</a:t>
              </a: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를  이용해 사용하는 정령을 바꿀 수 있으며 정령이 바뀌면 사용할 수 있는 스킬도 바뀐다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D6D7D2-1AB3-4FFB-8D4C-0D9C0775D4DC}"/>
                </a:ext>
              </a:extLst>
            </p:cNvPr>
            <p:cNvSpPr txBox="1"/>
            <p:nvPr/>
          </p:nvSpPr>
          <p:spPr>
            <a:xfrm>
              <a:off x="3305010" y="2234899"/>
              <a:ext cx="52229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latin typeface="Ravie" panose="04040805050809020602" pitchFamily="82" charset="0"/>
                  <a:ea typeface="서울남산 장체EB" panose="02020603020101020101" pitchFamily="18" charset="-127"/>
                </a:rPr>
                <a:t>Breach</a:t>
              </a:r>
              <a:r>
                <a:rPr lang="en-US" altLang="ko-KR" sz="4800" dirty="0">
                  <a:latin typeface="Ravie" panose="04040805050809020602" pitchFamily="82" charset="0"/>
                  <a:ea typeface="서울남산 장체EB" panose="02020603020101020101" pitchFamily="18" charset="-127"/>
                </a:rPr>
                <a:t> </a:t>
              </a:r>
              <a:r>
                <a:rPr lang="en-US" altLang="ko-KR" sz="4400" dirty="0">
                  <a:latin typeface="Ravie" panose="04040805050809020602" pitchFamily="82" charset="0"/>
                  <a:ea typeface="서울남산 장체EB" panose="02020603020101020101" pitchFamily="18" charset="-127"/>
                </a:rPr>
                <a:t> </a:t>
              </a:r>
              <a:r>
                <a:rPr lang="ko-KR" altLang="en-US" sz="4400" dirty="0">
                  <a:latin typeface="Ravie" panose="04040805050809020602" pitchFamily="82" charset="0"/>
                  <a:ea typeface="서울남산 장체EB" panose="02020603020101020101" pitchFamily="18" charset="-127"/>
                </a:rPr>
                <a:t>돌파하다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00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3" y="159488"/>
            <a:ext cx="6166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2</a:t>
            </a:r>
            <a:r>
              <a:rPr lang="en-US" altLang="ko-KR" sz="40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. Game Flow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49A713-BADD-4D0A-A502-FE1A0E2D3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2" y="2161745"/>
            <a:ext cx="2993379" cy="1995586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B9EA85-F4BA-4803-914E-8FDC20F68020}"/>
              </a:ext>
            </a:extLst>
          </p:cNvPr>
          <p:cNvSpPr txBox="1"/>
          <p:nvPr/>
        </p:nvSpPr>
        <p:spPr>
          <a:xfrm>
            <a:off x="510335" y="4588357"/>
            <a:ext cx="3682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방향키로 캐릭터를 조종해 적의 공격을 피하고적을 공격하여 제거하면 점수 증가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1950B-E6FE-45F0-9C18-193A3FCBEB5E}"/>
              </a:ext>
            </a:extLst>
          </p:cNvPr>
          <p:cNvSpPr txBox="1"/>
          <p:nvPr/>
        </p:nvSpPr>
        <p:spPr>
          <a:xfrm>
            <a:off x="5638317" y="4711468"/>
            <a:ext cx="56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상황에 맞게 적절한 </a:t>
            </a:r>
            <a:r>
              <a:rPr lang="ko-KR" altLang="en-US" sz="160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정령으로 바꾸고 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Q,W,E,R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을 눌러 스킬을 사용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!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516D98-C5BA-4E55-AED1-87B9CDF59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435" y="2161746"/>
            <a:ext cx="2993379" cy="1995586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F67F16-91BB-4677-8BCE-72CE1CF0B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78" y="2168796"/>
            <a:ext cx="2993379" cy="1995586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E318FF7-8E75-4B38-A11E-98833094D666}"/>
              </a:ext>
            </a:extLst>
          </p:cNvPr>
          <p:cNvCxnSpPr>
            <a:cxnSpLocks/>
          </p:cNvCxnSpPr>
          <p:nvPr/>
        </p:nvCxnSpPr>
        <p:spPr>
          <a:xfrm flipH="1">
            <a:off x="1947599" y="2476770"/>
            <a:ext cx="279383" cy="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4A8C80-2872-46BF-9C8A-43375AFC09B6}"/>
              </a:ext>
            </a:extLst>
          </p:cNvPr>
          <p:cNvCxnSpPr>
            <a:cxnSpLocks/>
          </p:cNvCxnSpPr>
          <p:nvPr/>
        </p:nvCxnSpPr>
        <p:spPr>
          <a:xfrm>
            <a:off x="1176331" y="1952610"/>
            <a:ext cx="11855" cy="382408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DE6264-0B13-4485-8213-DD64F6724BA1}"/>
              </a:ext>
            </a:extLst>
          </p:cNvPr>
          <p:cNvSpPr txBox="1"/>
          <p:nvPr/>
        </p:nvSpPr>
        <p:spPr>
          <a:xfrm>
            <a:off x="2238510" y="2256439"/>
            <a:ext cx="115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현재점수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4ED2D2-00A0-4E99-959A-572C47480D9F}"/>
              </a:ext>
            </a:extLst>
          </p:cNvPr>
          <p:cNvSpPr txBox="1"/>
          <p:nvPr/>
        </p:nvSpPr>
        <p:spPr>
          <a:xfrm>
            <a:off x="854722" y="1550098"/>
            <a:ext cx="115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체력바</a:t>
            </a:r>
            <a:endParaRPr lang="ko-KR" altLang="en-US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74353BE-C7B9-4CA4-A781-C759DC0E7934}"/>
              </a:ext>
            </a:extLst>
          </p:cNvPr>
          <p:cNvCxnSpPr>
            <a:cxnSpLocks/>
          </p:cNvCxnSpPr>
          <p:nvPr/>
        </p:nvCxnSpPr>
        <p:spPr>
          <a:xfrm flipH="1">
            <a:off x="3238134" y="1851395"/>
            <a:ext cx="710662" cy="834848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6AEDE4-7241-4B19-A411-F1C5115143A9}"/>
              </a:ext>
            </a:extLst>
          </p:cNvPr>
          <p:cNvSpPr txBox="1"/>
          <p:nvPr/>
        </p:nvSpPr>
        <p:spPr>
          <a:xfrm>
            <a:off x="5079355" y="1382993"/>
            <a:ext cx="111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쿨타임</a:t>
            </a:r>
            <a:endParaRPr lang="ko-KR" altLang="en-US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A7F9DA-D4A8-442B-9E24-95F7B2551003}"/>
              </a:ext>
            </a:extLst>
          </p:cNvPr>
          <p:cNvSpPr txBox="1"/>
          <p:nvPr/>
        </p:nvSpPr>
        <p:spPr>
          <a:xfrm>
            <a:off x="3524218" y="1438368"/>
            <a:ext cx="1413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 파괴 이펙트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B013419-E54F-4291-B10C-12925ACF9E43}"/>
              </a:ext>
            </a:extLst>
          </p:cNvPr>
          <p:cNvCxnSpPr>
            <a:cxnSpLocks/>
          </p:cNvCxnSpPr>
          <p:nvPr/>
        </p:nvCxnSpPr>
        <p:spPr>
          <a:xfrm flipH="1">
            <a:off x="5443729" y="1849639"/>
            <a:ext cx="44370" cy="418616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9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EEB05B-DAC3-475C-8F76-509C9CBC17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4" t="22240" r="42032" b="14533"/>
          <a:stretch/>
        </p:blipFill>
        <p:spPr>
          <a:xfrm>
            <a:off x="763958" y="2154481"/>
            <a:ext cx="3084139" cy="2009901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3" y="159488"/>
            <a:ext cx="6166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2</a:t>
            </a:r>
            <a:r>
              <a:rPr lang="en-US" altLang="ko-KR" sz="40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. Game Flow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9EA85-F4BA-4803-914E-8FDC20F68020}"/>
              </a:ext>
            </a:extLst>
          </p:cNvPr>
          <p:cNvSpPr txBox="1"/>
          <p:nvPr/>
        </p:nvSpPr>
        <p:spPr>
          <a:xfrm>
            <a:off x="466446" y="4703518"/>
            <a:ext cx="3682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스테이지를 클리어하면 다음 스테이지가 열림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1950B-E6FE-45F0-9C18-193A3FCBEB5E}"/>
              </a:ext>
            </a:extLst>
          </p:cNvPr>
          <p:cNvSpPr txBox="1"/>
          <p:nvPr/>
        </p:nvSpPr>
        <p:spPr>
          <a:xfrm>
            <a:off x="7660704" y="4695969"/>
            <a:ext cx="4296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각종 아이템과 스킬을 사용해 보스를 처치하면</a:t>
            </a:r>
            <a:endParaRPr lang="en-US" altLang="ko-KR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 클리어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F94060-E322-4042-9382-89B8D9AFB653}"/>
              </a:ext>
            </a:extLst>
          </p:cNvPr>
          <p:cNvCxnSpPr>
            <a:cxnSpLocks/>
          </p:cNvCxnSpPr>
          <p:nvPr/>
        </p:nvCxnSpPr>
        <p:spPr>
          <a:xfrm flipH="1">
            <a:off x="1922054" y="1887608"/>
            <a:ext cx="92097" cy="1102332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478E4B-83C1-48D2-9FEC-E71C937FF756}"/>
              </a:ext>
            </a:extLst>
          </p:cNvPr>
          <p:cNvSpPr txBox="1"/>
          <p:nvPr/>
        </p:nvSpPr>
        <p:spPr>
          <a:xfrm>
            <a:off x="1464790" y="1579831"/>
            <a:ext cx="436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현재 스테이지 위치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E834012-5A94-4083-936F-27A852FF0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909" y="2168796"/>
            <a:ext cx="3084139" cy="2056093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24E30DE-804A-422C-9978-61829B969203}"/>
              </a:ext>
            </a:extLst>
          </p:cNvPr>
          <p:cNvCxnSpPr>
            <a:cxnSpLocks/>
          </p:cNvCxnSpPr>
          <p:nvPr/>
        </p:nvCxnSpPr>
        <p:spPr>
          <a:xfrm flipH="1">
            <a:off x="9468427" y="1697716"/>
            <a:ext cx="503476" cy="228116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33FE61-A8AA-4104-9466-CA5E5B9765B4}"/>
              </a:ext>
            </a:extLst>
          </p:cNvPr>
          <p:cNvSpPr txBox="1"/>
          <p:nvPr/>
        </p:nvSpPr>
        <p:spPr>
          <a:xfrm>
            <a:off x="9468427" y="1238644"/>
            <a:ext cx="163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보스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체력바</a:t>
            </a:r>
            <a:endParaRPr lang="ko-KR" altLang="en-US" sz="1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74BC6A9-24DB-4344-B2A5-271AB955AE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70" y="2154481"/>
            <a:ext cx="3050284" cy="2056092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95322A3-CE27-450F-9C3B-AE54AA6C4D9D}"/>
              </a:ext>
            </a:extLst>
          </p:cNvPr>
          <p:cNvSpPr txBox="1"/>
          <p:nvPr/>
        </p:nvSpPr>
        <p:spPr>
          <a:xfrm>
            <a:off x="4841676" y="4695969"/>
            <a:ext cx="2508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게임시작 전 아이템 구매 가능</a:t>
            </a:r>
            <a:endParaRPr lang="en-US" altLang="ko-KR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04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3" y="159488"/>
            <a:ext cx="6166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3. Scope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8E134A-B88E-4E30-B8C4-F5027FBB539C}"/>
              </a:ext>
            </a:extLst>
          </p:cNvPr>
          <p:cNvSpPr txBox="1"/>
          <p:nvPr/>
        </p:nvSpPr>
        <p:spPr>
          <a:xfrm>
            <a:off x="5644561" y="576787"/>
            <a:ext cx="628498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키보드 방향키를 이용해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방향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상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하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좌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우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기본스킬은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X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축으로 자동연사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주스킬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Q,W,E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와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궁극기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R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스킬을 사용하면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쿨타임이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생김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4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+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스테이지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3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까지는 클리어 할 경우 정령을 되찾고 사용 가능한 정령 개수가 증가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체력이 약하고 미사일을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날리진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않지만 때로 나타나 주인공을 향해 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날아가는적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체력이 보통이고 미사일을 날리는 적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미사일을 날리지 않고 일정한 방향으로만 날지만 체력이 많은 적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다양한 미사일 패턴이 존재하고 스킬을 사용하는 보스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불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물의 정령이 존재하며 불은 단일로 나가지만 데미지가 강력한 스킬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물은 광범위하게 나가지만 데미지가 약한 스킬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풀은 자기방어 및 버프를 거는 스킬을 사용한다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주인공의 체력은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100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이며 적과 부딪히거나 적의 미사일을 맞으면 체력이 줄어듦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–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적을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파괴할때마다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점수가 증가하며 점수에 비례해 골드 수급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게임 시작 전 상점에서 주인공에게 버프를 걸어주는 아이템 구매 가능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옵션에서 사운드 조절 가능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체력이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깎일때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효과음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적이 파괴되는 소리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죽는 소리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클리어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BGM,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첫 화면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BGM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등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+ UI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클릭시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효과음 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게임 시작화면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각 종 날아가는 정령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맵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아이템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각종 적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종 및 기본공격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 미사일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등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ko-KR" altLang="en-US" sz="1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FBE09-C362-485D-903C-FF7D5216FE81}"/>
              </a:ext>
            </a:extLst>
          </p:cNvPr>
          <p:cNvSpPr txBox="1"/>
          <p:nvPr/>
        </p:nvSpPr>
        <p:spPr>
          <a:xfrm>
            <a:off x="3561376" y="649509"/>
            <a:ext cx="215537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컨트롤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공격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스테이지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적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정령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게임기능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사운드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애니메이션 및 일러스트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97F3E-FE88-49E1-B770-C63DD3E64DB1}"/>
              </a:ext>
            </a:extLst>
          </p:cNvPr>
          <p:cNvSpPr txBox="1"/>
          <p:nvPr/>
        </p:nvSpPr>
        <p:spPr>
          <a:xfrm>
            <a:off x="316726" y="2714394"/>
            <a:ext cx="375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&lt; </a:t>
            </a:r>
            <a:r>
              <a:rPr lang="ko-KR" altLang="en-US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예상 최소 구현 범위 </a:t>
            </a:r>
            <a:r>
              <a:rPr lang="en-US" altLang="ko-KR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C360B9-7F44-4C89-ABEB-7A0A1BE118B3}"/>
              </a:ext>
            </a:extLst>
          </p:cNvPr>
          <p:cNvCxnSpPr/>
          <p:nvPr/>
        </p:nvCxnSpPr>
        <p:spPr>
          <a:xfrm>
            <a:off x="5591398" y="361507"/>
            <a:ext cx="0" cy="61349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9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3" y="159488"/>
            <a:ext cx="6166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3. Scope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FBE09-C362-485D-903C-FF7D5216FE81}"/>
              </a:ext>
            </a:extLst>
          </p:cNvPr>
          <p:cNvSpPr txBox="1"/>
          <p:nvPr/>
        </p:nvSpPr>
        <p:spPr>
          <a:xfrm>
            <a:off x="3561376" y="649509"/>
            <a:ext cx="215537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컨트롤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공격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스테이지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적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정령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게임기능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사운드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애니메이션 및 일러스트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endParaRPr lang="en-US" altLang="ko-KR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3056AA-17DE-401E-BC31-609CCDFED3F2}"/>
              </a:ext>
            </a:extLst>
          </p:cNvPr>
          <p:cNvSpPr/>
          <p:nvPr/>
        </p:nvSpPr>
        <p:spPr>
          <a:xfrm>
            <a:off x="5663583" y="617610"/>
            <a:ext cx="5275803" cy="5693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궁극기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시전시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잠시 화면이 멈추며 캐릭터 일러스트가 뜸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스킬게이지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구현을 통해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히든스킬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사용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장애물이 존재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클리어 이후 맵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추가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맵 곳곳에 아이템 존재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더 많은 패턴을 가진 적 생성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일정 조건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달성시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어둠의 정령 사용가능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상점에서 주인공 외형을 변경시켜주는 스킨 구매 가능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튜토리얼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주인공을 따라 적을 공격하는 펫 구매 가능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 목소리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궁극기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일러스트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 시전 모션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809351-6B36-43B1-AFD9-6AF93587F6A0}"/>
              </a:ext>
            </a:extLst>
          </p:cNvPr>
          <p:cNvCxnSpPr/>
          <p:nvPr/>
        </p:nvCxnSpPr>
        <p:spPr>
          <a:xfrm>
            <a:off x="5591398" y="361507"/>
            <a:ext cx="0" cy="61349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07F103-EAE5-4CE1-A6F5-22A8A73F3652}"/>
              </a:ext>
            </a:extLst>
          </p:cNvPr>
          <p:cNvSpPr txBox="1"/>
          <p:nvPr/>
        </p:nvSpPr>
        <p:spPr>
          <a:xfrm>
            <a:off x="316726" y="2714394"/>
            <a:ext cx="375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&lt; </a:t>
            </a:r>
            <a:r>
              <a:rPr lang="ko-KR" altLang="en-US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예상 추가 구현 범위 </a:t>
            </a:r>
            <a:r>
              <a:rPr lang="en-US" altLang="ko-KR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3" y="159488"/>
            <a:ext cx="6166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4. Plan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00A39-DB3D-42B2-B4C1-B5F0188BCB3F}"/>
              </a:ext>
            </a:extLst>
          </p:cNvPr>
          <p:cNvSpPr txBox="1"/>
          <p:nvPr/>
        </p:nvSpPr>
        <p:spPr>
          <a:xfrm>
            <a:off x="3610802" y="297071"/>
            <a:ext cx="2155372" cy="643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7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EFE70-FD3A-4FF5-A9A3-D4EF5ED3F5E8}"/>
              </a:ext>
            </a:extLst>
          </p:cNvPr>
          <p:cNvSpPr txBox="1"/>
          <p:nvPr/>
        </p:nvSpPr>
        <p:spPr>
          <a:xfrm>
            <a:off x="4902771" y="272357"/>
            <a:ext cx="2804669" cy="591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리소스 제작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주인공 오브젝트 </a:t>
            </a:r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적군 오브젝트 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주인공과 적 충돌처리 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메뉴창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및  </a:t>
            </a:r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구현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주인공 및 적 추가 구현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게임기능 추가 구현 및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밸런스 조절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마무리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095D0-40C3-41CE-AF67-9A29E8484EB3}"/>
              </a:ext>
            </a:extLst>
          </p:cNvPr>
          <p:cNvSpPr txBox="1"/>
          <p:nvPr/>
        </p:nvSpPr>
        <p:spPr>
          <a:xfrm>
            <a:off x="7681445" y="196559"/>
            <a:ext cx="4468926" cy="600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게임 제작에 필요한 그래픽 리소스 제작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 기본공격 및 스킬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주인공과 뒤를 따라다니는 정령들 움직임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가지 패턴의 적의 상태와 움직임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미사일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상태 및 스킬 패턴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적과 충돌하거나 공격에 맞을 시 체력이 줄어들게 함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적이 주인공의 공격에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맞을시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체력이 줄어들게 함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첫화면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클리어 화면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상점 등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일시정지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사운드조절등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각종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어둠의 정령 움직임과 기본공격 및 스킬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스킬게이지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구현 및 이를 이용한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히든스킬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적군의 패턴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종 추가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주인공과 적의 밸런스 조절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캐릭터 외형 구매 상점과 선택창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펫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종 움직임 및 공격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추가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최종적인 버그 수정 및 출시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1DFAC-BA00-42B9-BFB9-E458CB1A28BD}"/>
              </a:ext>
            </a:extLst>
          </p:cNvPr>
          <p:cNvSpPr txBox="1"/>
          <p:nvPr/>
        </p:nvSpPr>
        <p:spPr>
          <a:xfrm>
            <a:off x="556054" y="3053723"/>
            <a:ext cx="356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&lt; 10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월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16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~ 12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월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sz="2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1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5057</TotalTime>
  <Words>632</Words>
  <Application>Microsoft Office PowerPoint</Application>
  <PresentationFormat>와이드스크린</PresentationFormat>
  <Paragraphs>192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서울남산 장체EB</vt:lpstr>
      <vt:lpstr>서울남산 장체M</vt:lpstr>
      <vt:lpstr>Arial</vt:lpstr>
      <vt:lpstr>Curlz MT</vt:lpstr>
      <vt:lpstr>HanS 캘리그라피</vt:lpstr>
      <vt:lpstr>Ravie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다현 권</dc:creator>
  <cp:lastModifiedBy>권다현</cp:lastModifiedBy>
  <cp:revision>43</cp:revision>
  <dcterms:created xsi:type="dcterms:W3CDTF">2018-09-23T13:15:59Z</dcterms:created>
  <dcterms:modified xsi:type="dcterms:W3CDTF">2018-09-27T01:38:14Z</dcterms:modified>
</cp:coreProperties>
</file>