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890-A2E1-4337-BD5B-D6DB6528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4458A-4DC6-4ECB-BA7E-C027D11FF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1CFDF-1823-45E4-B0C2-41D1823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77B4-6048-4BF9-A6BB-9408E8C0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4E448-7E1D-47DD-9E93-FC40A138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9073D-9C1F-40A2-B208-6BC04F5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611BF-2864-4862-8CA4-FC2D5573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1118-EBFC-4BCF-9B8A-AEA4F221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87B1B-A8D9-481D-AF53-FF11AA00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5B2D6-79DB-4138-AB63-0E20AC2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2B4B14-C151-401F-A354-D271D172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EB67C-038B-486F-8C71-E2A34F2C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A5851-75E6-4DE7-AA78-514E865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57B24-1C41-42C5-B804-4EAF073B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72D1F-44E2-4585-8EB9-72CE3AB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3E1C-9F8E-4A62-B6C7-5625966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AB77-08AD-4DCA-B3F7-CE3C69C7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3D4DE-9BAA-498D-93F5-DAA4704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2B67-2604-4E1D-8E57-EB5A3BFA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65BD-E747-4B40-A492-475AB3C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8159-C3D3-4C3E-A453-8EB60A7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77E3F-0550-49F8-8750-0D040378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A4979-88BC-464C-BA30-8868D656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D1F2-4B16-4283-9D60-3E578B3A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6C5C9-0ABA-4C08-828B-BEAF79E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B997-37AF-40F4-804A-E8506BC0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19DEA-DD95-43B7-9EAB-795C8FC1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D0186-30C9-4465-B825-A0E1DEF5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7879-4BCF-4C6B-86C8-EBEB83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E07D0-B15F-4CF9-A24B-8A62B86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0B2A8-2EDE-4341-B0FC-44DA8590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87AF-0B08-4C01-9427-59EF09B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1299C-01F3-446E-8C80-9BE5EB92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306E5-000B-4A9E-AC86-113477B8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1D5F2-CD6D-444F-98CE-1F5E5C009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EA64D-CDF2-4330-80BB-39EAB77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2817A-68E2-4688-92A9-0EBB1F7F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7CC68-4D42-4331-BDDE-3029D19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68478-DB09-472B-8354-6B59F98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A0E0-6018-4C15-8423-462D2AD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66300-03EF-45B9-A131-436F52EA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F35F2-E2CD-45C3-9EB9-1F8923D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EAEE1-B308-4BF6-8B7E-56044B62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110EE-D188-4189-8407-3348A0D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E76D9-7032-4432-87C1-DC467A22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39155-AADA-4936-A7CC-BD2C1503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59C0B-4B45-4557-BEF5-9A28951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8BABC-C805-4773-985A-93B0EE37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149A1-8D8B-4C32-9441-29D4B0DE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7EF3-DE7D-4799-87D1-BC66F3EB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77D75-965B-4119-AAF2-B196515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2CF04-67DA-4A28-AF74-001020B0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2794A-A794-44E0-8B2A-BD591901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7326A6-1A08-4A24-A45D-8463DB53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85D2-D8CD-4619-BF37-110FE78F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0560A-721E-4612-934F-FF63F365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2AD1E-AB71-4661-9D9E-F971E2C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86F06-75CC-490A-A23B-6B67A916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A0360-5189-458A-8690-ACF9FFB6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5A9C4-0555-4D69-8A79-07B9D254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C95FE-E88B-415B-AD18-6A97C2AA4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02EE9-8A9C-4EA1-A9FF-24C8C167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0528-A185-4088-AFB5-AA48AC9A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55DF0A5-BA7F-4918-96E5-F8A20D09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6CD34-0880-4920-A621-9AB9B57FCB31}"/>
              </a:ext>
            </a:extLst>
          </p:cNvPr>
          <p:cNvSpPr txBox="1"/>
          <p:nvPr/>
        </p:nvSpPr>
        <p:spPr>
          <a:xfrm>
            <a:off x="3934047" y="537616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2016180047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권다현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2D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프로그래밍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27592" y="255183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1. Concept</a:t>
            </a:r>
            <a:endParaRPr lang="ko-KR" altLang="en-US" sz="36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6D7D2-1AB3-4FFB-8D4C-0D9C0775D4DC}"/>
              </a:ext>
            </a:extLst>
          </p:cNvPr>
          <p:cNvSpPr txBox="1"/>
          <p:nvPr/>
        </p:nvSpPr>
        <p:spPr>
          <a:xfrm>
            <a:off x="4196807" y="739924"/>
            <a:ext cx="404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Breach</a:t>
            </a:r>
            <a:r>
              <a:rPr lang="en-US" altLang="ko-KR" sz="36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돌파하다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8D11AF-BF66-4E88-BDB1-BF4D475C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" y="1965129"/>
            <a:ext cx="2871943" cy="191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3CE0C9-1496-4ECB-A581-30D1277A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94" y="1884171"/>
            <a:ext cx="2993379" cy="199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675CCF-69FB-4533-8FCF-929E3606E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06" y="1884170"/>
            <a:ext cx="2993379" cy="199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CD7A1C-C650-40A4-9525-4E7663B9CC89}"/>
              </a:ext>
            </a:extLst>
          </p:cNvPr>
          <p:cNvSpPr txBox="1"/>
          <p:nvPr/>
        </p:nvSpPr>
        <p:spPr>
          <a:xfrm>
            <a:off x="2428791" y="4965629"/>
            <a:ext cx="693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D,F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키를 눌러서 적절한 상황에 맞는 정령으로 바꾸고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W,E,R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눌러 스킬을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0569E-CC47-450F-A333-C46E001D19C2}"/>
              </a:ext>
            </a:extLst>
          </p:cNvPr>
          <p:cNvSpPr txBox="1"/>
          <p:nvPr/>
        </p:nvSpPr>
        <p:spPr>
          <a:xfrm>
            <a:off x="2704806" y="4297040"/>
            <a:ext cx="64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방향키로 캐릭터를 조종해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SPACE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키로 적을 공격하고 적의 공격을 피하라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D262A-7DE9-476A-9188-4E35E5E514DD}"/>
              </a:ext>
            </a:extLst>
          </p:cNvPr>
          <p:cNvSpPr txBox="1"/>
          <p:nvPr/>
        </p:nvSpPr>
        <p:spPr>
          <a:xfrm>
            <a:off x="2404640" y="5683295"/>
            <a:ext cx="693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스테이지를 클리어하고 최종 스테이지에 나오는 보스를 물리치면 최종 클리어</a:t>
            </a:r>
          </a:p>
        </p:txBody>
      </p:sp>
    </p:spTree>
    <p:extLst>
      <p:ext uri="{BB962C8B-B14F-4D97-AF65-F5344CB8AC3E}">
        <p14:creationId xmlns:p14="http://schemas.microsoft.com/office/powerpoint/2010/main" val="18370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2. Scope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E134A-B88E-4E30-B8C4-F5027FBB539C}"/>
              </a:ext>
            </a:extLst>
          </p:cNvPr>
          <p:cNvSpPr txBox="1"/>
          <p:nvPr/>
        </p:nvSpPr>
        <p:spPr>
          <a:xfrm>
            <a:off x="5644561" y="576787"/>
            <a:ext cx="62849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키보드 방향키를 이용해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방향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기본스킬은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축으로 자동연사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Q,W,E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와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사용하면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쿨타임이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생김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스테이지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3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까지는 클리어 할 경우 정령을 되찾고 사용 가능한 정령 개수가 증가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약하고 미사일을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날리진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않지만 때로 나타나 주인공을 향해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날아가는적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보통이고 미사일을 날리는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미사일을 날리지 않고 일정한 방향으로만 날지만 체력이 많은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다양한 미사일 패턴이 존재하고 스킬을 사용하는 보스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불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물의 정령이 존재하며 불은 단일로 나가지만 데미지가 강력한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물은 광범위하게 나가지만 데미지가 약한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풀은 자기방어 및 버프를 거는 스킬을 사용한다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주인공의 체력은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이며 적과 부딪히거나 적의 미사일을 맞으면 체력이 줄어듦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파괴할때마다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점수가 증가하며 점수에 비례해 골드 수급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 전 상점에서 주인공에게 버프를 걸어주는 아이템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옵션에서 사운드 조절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깎일때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파괴되는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죽는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클리어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BGM,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 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BGM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UI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 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 종 날아가는 정령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아이템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각종 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및 기본공격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미사일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ko-KR" altLang="en-US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3561376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97F3E-FE88-49E1-B770-C63DD3E64DB1}"/>
              </a:ext>
            </a:extLst>
          </p:cNvPr>
          <p:cNvSpPr txBox="1"/>
          <p:nvPr/>
        </p:nvSpPr>
        <p:spPr>
          <a:xfrm>
            <a:off x="795454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개발 최소 범위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C360B9-7F44-4C89-ABEB-7A0A1BE118B3}"/>
              </a:ext>
            </a:extLst>
          </p:cNvPr>
          <p:cNvCxnSpPr/>
          <p:nvPr/>
        </p:nvCxnSpPr>
        <p:spPr>
          <a:xfrm>
            <a:off x="5591398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9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Plan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0A39-DB3D-42B2-B4C1-B5F0188BCB3F}"/>
              </a:ext>
            </a:extLst>
          </p:cNvPr>
          <p:cNvSpPr txBox="1"/>
          <p:nvPr/>
        </p:nvSpPr>
        <p:spPr>
          <a:xfrm>
            <a:off x="3610802" y="1167662"/>
            <a:ext cx="2155372" cy="508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FE70-FD3A-4FF5-A9A3-D4EF5ED3F5E8}"/>
              </a:ext>
            </a:extLst>
          </p:cNvPr>
          <p:cNvSpPr txBox="1"/>
          <p:nvPr/>
        </p:nvSpPr>
        <p:spPr>
          <a:xfrm>
            <a:off x="4902771" y="1132323"/>
            <a:ext cx="2804669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리소스 제작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적군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주인공과 적 충돌처리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메뉴창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및 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095D0-40C3-41CE-AF67-9A29E8484EB3}"/>
              </a:ext>
            </a:extLst>
          </p:cNvPr>
          <p:cNvSpPr txBox="1"/>
          <p:nvPr/>
        </p:nvSpPr>
        <p:spPr>
          <a:xfrm>
            <a:off x="7454617" y="928929"/>
            <a:ext cx="47373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제작에 필요한 그래픽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정령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UI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애니메이션은 향후 제작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( 80% )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주인공과 뒤를 따라다니는 정령들 움직임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물정령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W,E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풀정령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제외한 모든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기능 구현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( 90%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가지 패턴의 적의 상태와 움직임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보스 상태 및 스킬 패턴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미구현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적과 충돌하거나 공격에 맞을 시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 적이 주인공의 공격에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맞을시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미구현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클리어 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 등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일시정지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사운드조절등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각종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캐릭터 체력 및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스킬창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( 10%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1DFAC-BA00-42B9-BFB9-E458CB1A28BD}"/>
              </a:ext>
            </a:extLst>
          </p:cNvPr>
          <p:cNvSpPr txBox="1"/>
          <p:nvPr/>
        </p:nvSpPr>
        <p:spPr>
          <a:xfrm>
            <a:off x="556054" y="3053723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16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12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27592" y="255183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4. Commit</a:t>
            </a:r>
            <a:endParaRPr lang="ko-KR" altLang="en-US" sz="36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1B02C-BF42-475A-8A00-86022981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r="8243"/>
          <a:stretch/>
        </p:blipFill>
        <p:spPr>
          <a:xfrm>
            <a:off x="287078" y="1511546"/>
            <a:ext cx="5656521" cy="3666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0AD418-EBF4-45A0-87CB-DC2C18AE98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3" t="2264" r="14896" b="-2264"/>
          <a:stretch/>
        </p:blipFill>
        <p:spPr>
          <a:xfrm>
            <a:off x="6096000" y="1511546"/>
            <a:ext cx="5544003" cy="3666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905BD2-0198-417C-AEDC-ABFCD161A8C5}"/>
              </a:ext>
            </a:extLst>
          </p:cNvPr>
          <p:cNvSpPr txBox="1"/>
          <p:nvPr/>
        </p:nvSpPr>
        <p:spPr>
          <a:xfrm>
            <a:off x="1034519" y="5446048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27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C808A-6757-489A-9886-782E094A7767}"/>
              </a:ext>
            </a:extLst>
          </p:cNvPr>
          <p:cNvSpPr txBox="1"/>
          <p:nvPr/>
        </p:nvSpPr>
        <p:spPr>
          <a:xfrm>
            <a:off x="7343171" y="5446047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28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11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D5383-85B0-46B9-9DDD-0BC3836A6CFD}"/>
              </a:ext>
            </a:extLst>
          </p:cNvPr>
          <p:cNvSpPr txBox="1"/>
          <p:nvPr/>
        </p:nvSpPr>
        <p:spPr>
          <a:xfrm>
            <a:off x="2362960" y="3912781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9148C-6B6D-4188-9691-850704AEF0BB}"/>
              </a:ext>
            </a:extLst>
          </p:cNvPr>
          <p:cNvSpPr txBox="1"/>
          <p:nvPr/>
        </p:nvSpPr>
        <p:spPr>
          <a:xfrm>
            <a:off x="2893320" y="3912781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83485-453D-4D81-B8B6-3F8F47CEDC36}"/>
              </a:ext>
            </a:extLst>
          </p:cNvPr>
          <p:cNvSpPr txBox="1"/>
          <p:nvPr/>
        </p:nvSpPr>
        <p:spPr>
          <a:xfrm>
            <a:off x="4044806" y="3543449"/>
            <a:ext cx="44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7B91F-C8D2-4771-905A-C2EEF6384B1B}"/>
              </a:ext>
            </a:extLst>
          </p:cNvPr>
          <p:cNvSpPr txBox="1"/>
          <p:nvPr/>
        </p:nvSpPr>
        <p:spPr>
          <a:xfrm>
            <a:off x="8348582" y="3543449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7B0C7E-E35B-4CC1-8A01-97E20D144DA1}"/>
              </a:ext>
            </a:extLst>
          </p:cNvPr>
          <p:cNvSpPr txBox="1"/>
          <p:nvPr/>
        </p:nvSpPr>
        <p:spPr>
          <a:xfrm>
            <a:off x="8945018" y="3657597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499D-A72B-490E-AF0C-9947E2AA3840}"/>
              </a:ext>
            </a:extLst>
          </p:cNvPr>
          <p:cNvSpPr txBox="1"/>
          <p:nvPr/>
        </p:nvSpPr>
        <p:spPr>
          <a:xfrm>
            <a:off x="9474056" y="3650940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D7EB0A-9730-4AF5-8D1D-0AB118FCE57A}"/>
              </a:ext>
            </a:extLst>
          </p:cNvPr>
          <p:cNvSpPr txBox="1"/>
          <p:nvPr/>
        </p:nvSpPr>
        <p:spPr>
          <a:xfrm>
            <a:off x="10036313" y="3738811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C1B6-BAF9-484D-83B5-93F20089052C}"/>
              </a:ext>
            </a:extLst>
          </p:cNvPr>
          <p:cNvSpPr txBox="1"/>
          <p:nvPr/>
        </p:nvSpPr>
        <p:spPr>
          <a:xfrm>
            <a:off x="10587937" y="3838350"/>
            <a:ext cx="44403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6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510</Words>
  <Application>Microsoft Office PowerPoint</Application>
  <PresentationFormat>와이드스크린</PresentationFormat>
  <Paragraphs>129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서울남산 장체EB</vt:lpstr>
      <vt:lpstr>서울남산 장체M</vt:lpstr>
      <vt:lpstr>Arial</vt:lpstr>
      <vt:lpstr>Curlz MT</vt:lpstr>
      <vt:lpstr>HanS 캘리그라피</vt:lpstr>
      <vt:lpstr>Ravie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 권</dc:creator>
  <cp:lastModifiedBy>권다현</cp:lastModifiedBy>
  <cp:revision>50</cp:revision>
  <dcterms:created xsi:type="dcterms:W3CDTF">2018-09-23T13:15:59Z</dcterms:created>
  <dcterms:modified xsi:type="dcterms:W3CDTF">2018-11-04T14:10:25Z</dcterms:modified>
</cp:coreProperties>
</file>