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828" y="-5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7F7083-1344-494B-9BA9-2F0EA2E08089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C608FA-5492-4C17-A80A-DD8A4EA98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942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F36A-2B90-4BEB-9C02-E3069F3843E2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1D48-2C9C-4B44-AEE0-00535498E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693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F36A-2B90-4BEB-9C02-E3069F3843E2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1D48-2C9C-4B44-AEE0-00535498E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476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F36A-2B90-4BEB-9C02-E3069F3843E2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1D48-2C9C-4B44-AEE0-00535498E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683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F36A-2B90-4BEB-9C02-E3069F3843E2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1D48-2C9C-4B44-AEE0-00535498E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81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F36A-2B90-4BEB-9C02-E3069F3843E2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1D48-2C9C-4B44-AEE0-00535498E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09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F36A-2B90-4BEB-9C02-E3069F3843E2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1D48-2C9C-4B44-AEE0-00535498E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38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F36A-2B90-4BEB-9C02-E3069F3843E2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1D48-2C9C-4B44-AEE0-00535498E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060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F36A-2B90-4BEB-9C02-E3069F3843E2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1D48-2C9C-4B44-AEE0-00535498E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746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F36A-2B90-4BEB-9C02-E3069F3843E2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1D48-2C9C-4B44-AEE0-00535498E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92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F36A-2B90-4BEB-9C02-E3069F3843E2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1D48-2C9C-4B44-AEE0-00535498E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85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F36A-2B90-4BEB-9C02-E3069F3843E2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1D48-2C9C-4B44-AEE0-00535498E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48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9F36A-2B90-4BEB-9C02-E3069F3843E2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41D48-2C9C-4B44-AEE0-00535498E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774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151240"/>
              </p:ext>
            </p:extLst>
          </p:nvPr>
        </p:nvGraphicFramePr>
        <p:xfrm>
          <a:off x="1490718" y="325239"/>
          <a:ext cx="9022108" cy="604976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096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90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390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3905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3905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3905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3905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3905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939058"/>
              </a:tblGrid>
              <a:tr h="308802">
                <a:tc gridSpan="9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최종 프로젝트 일정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chemeClr val="accent1">
                            <a:lumMod val="50000"/>
                          </a:schemeClr>
                        </a:gs>
                        <a:gs pos="0">
                          <a:schemeClr val="accent5">
                            <a:lumMod val="50000"/>
                          </a:schemeClr>
                        </a:gs>
                      </a:gsLst>
                      <a:lin ang="162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sz="1100" b="1" kern="1200" spc="-6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100000">
                          <a:schemeClr val="accent1">
                            <a:lumMod val="50000"/>
                          </a:schemeClr>
                        </a:gs>
                        <a:gs pos="0">
                          <a:schemeClr val="accent5">
                            <a:lumMod val="50000"/>
                          </a:schemeClr>
                        </a:gs>
                      </a:gsLst>
                      <a:lin ang="162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chemeClr val="accent1">
                            <a:lumMod val="50000"/>
                          </a:schemeClr>
                        </a:gs>
                        <a:gs pos="0">
                          <a:schemeClr val="accent5">
                            <a:lumMod val="50000"/>
                          </a:schemeClr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1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주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0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10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</a:t>
                      </a:r>
                      <a:endParaRPr lang="ko-KR" altLang="en-US" sz="10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0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10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0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</a:t>
                      </a:r>
                      <a:endParaRPr lang="ko-KR" altLang="en-US" sz="10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0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10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0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</a:t>
                      </a:r>
                      <a:endParaRPr lang="ko-KR" altLang="en-US" sz="10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10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0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10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주</a:t>
                      </a:r>
                      <a:endParaRPr lang="en-US" altLang="ko-KR" sz="10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r>
                        <a:rPr lang="ko-KR" altLang="en-US" sz="10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0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0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r>
                        <a:rPr lang="ko-KR" altLang="en-US" sz="10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0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0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r>
                        <a:rPr lang="ko-KR" altLang="en-US" sz="10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0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0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r>
                        <a:rPr lang="ko-KR" altLang="en-US" sz="10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0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0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r>
                        <a:rPr lang="ko-KR" altLang="en-US" sz="10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0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10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1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무인기계 및 </a:t>
                      </a:r>
                      <a:endParaRPr lang="en-US" altLang="ko-KR" sz="1000" b="1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게임 </a:t>
                      </a:r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UI</a:t>
                      </a:r>
                      <a:endParaRPr lang="en-US" altLang="ko-KR" sz="1000" b="1" dirty="0" smtClean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1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패스트푸드</a:t>
                      </a:r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무인기계</a:t>
                      </a:r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 기능 완성</a:t>
                      </a:r>
                      <a:endParaRPr lang="en-US" altLang="ko-KR" sz="1000" b="1" dirty="0" smtClean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1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은행</a:t>
                      </a:r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무인기계</a:t>
                      </a:r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1000" b="1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기능 완성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1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병원</a:t>
                      </a:r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무인기계</a:t>
                      </a:r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기능 완성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1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baseline="0" dirty="0" err="1" smtClean="0">
                          <a:latin typeface="+mn-ea"/>
                          <a:ea typeface="+mn-ea"/>
                        </a:rPr>
                        <a:t>마트</a:t>
                      </a:r>
                      <a:r>
                        <a:rPr lang="en-US" altLang="ko-KR" sz="1000" b="1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1" baseline="0" dirty="0" smtClean="0">
                          <a:latin typeface="+mn-ea"/>
                          <a:ea typeface="+mn-ea"/>
                        </a:rPr>
                        <a:t>무인기계</a:t>
                      </a:r>
                      <a:r>
                        <a:rPr lang="en-US" altLang="ko-KR" sz="1000" b="1" baseline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ctr" latinLnBrk="1"/>
                      <a:r>
                        <a:rPr lang="ko-KR" altLang="en-US" sz="1000" b="1" baseline="0" dirty="0" smtClean="0">
                          <a:latin typeface="+mn-ea"/>
                          <a:ea typeface="+mn-ea"/>
                        </a:rPr>
                        <a:t>기능 완성</a:t>
                      </a:r>
                      <a:endParaRPr lang="en-US" altLang="ko-KR" sz="1000" b="1" dirty="0" smtClean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1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무인기계</a:t>
                      </a:r>
                      <a:r>
                        <a:rPr lang="ko-KR" altLang="en-US" sz="1000" b="1" baseline="0" dirty="0" smtClean="0">
                          <a:latin typeface="+mn-ea"/>
                          <a:ea typeface="+mn-ea"/>
                        </a:rPr>
                        <a:t> 기능</a:t>
                      </a:r>
                      <a:endParaRPr lang="en-US" altLang="ko-KR" sz="1000" b="1" baseline="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baseline="0" dirty="0" smtClean="0">
                          <a:latin typeface="+mn-ea"/>
                          <a:ea typeface="+mn-ea"/>
                        </a:rPr>
                        <a:t>정리 및 검토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1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latin typeface="+mn-ea"/>
                          <a:ea typeface="+mn-ea"/>
                        </a:rPr>
                        <a:t>그림맞추기</a:t>
                      </a:r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게임</a:t>
                      </a:r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기능 완성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965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개찰구 사람세기</a:t>
                      </a:r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게임</a:t>
                      </a:r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기능 완성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1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두더지 잡기</a:t>
                      </a:r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게임</a:t>
                      </a:r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기능 완성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차 검토 및 정리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104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/>
                        <a:t>영화관</a:t>
                      </a:r>
                      <a:r>
                        <a:rPr lang="en-US" altLang="ko-KR" sz="1000" b="1" dirty="0" smtClean="0"/>
                        <a:t>(</a:t>
                      </a:r>
                      <a:r>
                        <a:rPr lang="ko-KR" altLang="en-US" sz="1000" b="1" dirty="0" smtClean="0"/>
                        <a:t>무인기계</a:t>
                      </a:r>
                      <a:r>
                        <a:rPr lang="en-US" altLang="ko-KR" sz="1000" b="1" dirty="0" smtClean="0"/>
                        <a:t>)</a:t>
                      </a:r>
                    </a:p>
                    <a:p>
                      <a:pPr algn="ctr"/>
                      <a:r>
                        <a:rPr lang="ko-KR" altLang="en-US" sz="1000" b="1" dirty="0" smtClean="0"/>
                        <a:t>기능 완성</a:t>
                      </a:r>
                      <a:endParaRPr lang="ko-KR" altLang="en-US" sz="1000" b="1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510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/>
                        <a:t>공항</a:t>
                      </a:r>
                      <a:r>
                        <a:rPr lang="en-US" altLang="ko-KR" sz="1000" b="1" dirty="0" smtClean="0"/>
                        <a:t>(</a:t>
                      </a:r>
                      <a:r>
                        <a:rPr lang="ko-KR" altLang="en-US" sz="1000" b="1" dirty="0" smtClean="0"/>
                        <a:t>무인기계</a:t>
                      </a:r>
                      <a:r>
                        <a:rPr lang="en-US" altLang="ko-KR" sz="1000" b="1" dirty="0" smtClean="0"/>
                        <a:t>)</a:t>
                      </a:r>
                    </a:p>
                    <a:p>
                      <a:pPr algn="ctr"/>
                      <a:r>
                        <a:rPr lang="ko-KR" altLang="en-US" sz="1000" b="1" dirty="0" smtClean="0"/>
                        <a:t>기능 완성</a:t>
                      </a:r>
                      <a:endParaRPr lang="ko-KR" altLang="en-US" sz="1000" b="1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172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 smtClean="0"/>
                        <a:t>2</a:t>
                      </a:r>
                      <a:r>
                        <a:rPr lang="ko-KR" altLang="en-US" sz="1000" b="1" dirty="0" smtClean="0"/>
                        <a:t>차 검토 및 정리</a:t>
                      </a:r>
                      <a:endParaRPr lang="ko-KR" altLang="en-US" sz="1000" b="1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3149997" y="1009029"/>
            <a:ext cx="7337027" cy="5306046"/>
            <a:chOff x="3114675" y="1253895"/>
            <a:chExt cx="5457194" cy="4766266"/>
          </a:xfrm>
        </p:grpSpPr>
        <p:sp>
          <p:nvSpPr>
            <p:cNvPr id="14" name="Text Box 377"/>
            <p:cNvSpPr txBox="1">
              <a:spLocks noChangeArrowheads="1"/>
            </p:cNvSpPr>
            <p:nvPr/>
          </p:nvSpPr>
          <p:spPr bwMode="gray">
            <a:xfrm>
              <a:off x="8308300" y="5797604"/>
              <a:ext cx="263569" cy="22255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lIns="0" tIns="0" rIns="0" bIns="0" anchor="ctr" anchorCtr="1">
              <a:spAutoFit/>
            </a:bodyPr>
            <a:lstStyle>
              <a:lvl1pPr defTabSz="1393825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1393825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1393825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1393825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1393825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1393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1393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1393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1393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defRPr/>
              </a:pPr>
              <a:endParaRPr lang="en-US" altLang="ko-KR" sz="1000" dirty="0">
                <a:solidFill>
                  <a:schemeClr val="bg2"/>
                </a:solidFill>
                <a:latin typeface="+mn-ea"/>
                <a:ea typeface="+mn-ea"/>
              </a:endParaRPr>
            </a:p>
          </p:txBody>
        </p:sp>
        <p:sp>
          <p:nvSpPr>
            <p:cNvPr id="17" name="Text Box 377"/>
            <p:cNvSpPr txBox="1">
              <a:spLocks noChangeArrowheads="1"/>
            </p:cNvSpPr>
            <p:nvPr/>
          </p:nvSpPr>
          <p:spPr bwMode="gray">
            <a:xfrm>
              <a:off x="3114675" y="1253895"/>
              <a:ext cx="732281" cy="22255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lIns="0" tIns="0" rIns="0" bIns="0" anchor="ctr" anchorCtr="1">
              <a:spAutoFit/>
            </a:bodyPr>
            <a:lstStyle>
              <a:lvl1pPr defTabSz="1393825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1393825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1393825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1393825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1393825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1393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1393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1393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1393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defRPr/>
              </a:pPr>
              <a:endParaRPr lang="en-US" altLang="ko-KR" sz="1000" dirty="0">
                <a:solidFill>
                  <a:schemeClr val="bg2"/>
                </a:solidFill>
                <a:latin typeface="+mn-ea"/>
                <a:ea typeface="+mn-ea"/>
              </a:endParaRPr>
            </a:p>
          </p:txBody>
        </p:sp>
        <p:sp>
          <p:nvSpPr>
            <p:cNvPr id="18" name="Text Box 377"/>
            <p:cNvSpPr txBox="1">
              <a:spLocks noChangeArrowheads="1"/>
            </p:cNvSpPr>
            <p:nvPr/>
          </p:nvSpPr>
          <p:spPr bwMode="gray">
            <a:xfrm>
              <a:off x="4803260" y="2401608"/>
              <a:ext cx="709975" cy="22255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lIns="0" tIns="0" rIns="0" bIns="0" anchor="ctr" anchorCtr="1">
              <a:spAutoFit/>
            </a:bodyPr>
            <a:lstStyle>
              <a:lvl1pPr defTabSz="1393825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1393825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1393825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1393825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1393825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1393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1393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1393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1393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defRPr/>
              </a:pPr>
              <a:endParaRPr lang="en-US" altLang="ko-KR" sz="1000" dirty="0">
                <a:solidFill>
                  <a:schemeClr val="bg2"/>
                </a:solidFill>
                <a:latin typeface="+mn-ea"/>
                <a:ea typeface="+mn-ea"/>
              </a:endParaRPr>
            </a:p>
          </p:txBody>
        </p:sp>
        <p:sp>
          <p:nvSpPr>
            <p:cNvPr id="19" name="Text Box 377"/>
            <p:cNvSpPr txBox="1">
              <a:spLocks noChangeArrowheads="1"/>
            </p:cNvSpPr>
            <p:nvPr/>
          </p:nvSpPr>
          <p:spPr bwMode="gray">
            <a:xfrm>
              <a:off x="6005552" y="3582619"/>
              <a:ext cx="711008" cy="22255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lIns="0" tIns="0" rIns="0" bIns="0" anchor="ctr" anchorCtr="1">
              <a:spAutoFit/>
            </a:bodyPr>
            <a:lstStyle>
              <a:lvl1pPr defTabSz="1393825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1393825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1393825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1393825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1393825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1393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1393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1393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1393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defRPr/>
              </a:pPr>
              <a:endParaRPr lang="en-US" altLang="ko-KR" sz="1000" dirty="0">
                <a:solidFill>
                  <a:schemeClr val="bg2"/>
                </a:solidFill>
                <a:latin typeface="+mn-ea"/>
                <a:ea typeface="+mn-ea"/>
              </a:endParaRPr>
            </a:p>
          </p:txBody>
        </p:sp>
        <p:sp>
          <p:nvSpPr>
            <p:cNvPr id="20" name="Text Box 377"/>
            <p:cNvSpPr txBox="1">
              <a:spLocks noChangeArrowheads="1"/>
            </p:cNvSpPr>
            <p:nvPr/>
          </p:nvSpPr>
          <p:spPr bwMode="gray">
            <a:xfrm>
              <a:off x="6361056" y="3961488"/>
              <a:ext cx="582669" cy="22255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lIns="0" tIns="0" rIns="0" bIns="0" anchor="ctr" anchorCtr="1">
              <a:spAutoFit/>
            </a:bodyPr>
            <a:lstStyle>
              <a:lvl1pPr defTabSz="1393825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1393825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1393825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1393825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1393825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1393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1393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1393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1393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defRPr/>
              </a:pPr>
              <a:endParaRPr lang="en-US" altLang="ko-KR" sz="1000" dirty="0">
                <a:solidFill>
                  <a:schemeClr val="bg2"/>
                </a:solidFill>
                <a:latin typeface="+mn-ea"/>
                <a:ea typeface="+mn-ea"/>
              </a:endParaRPr>
            </a:p>
          </p:txBody>
        </p:sp>
        <p:sp>
          <p:nvSpPr>
            <p:cNvPr id="21" name="Text Box 377"/>
            <p:cNvSpPr txBox="1">
              <a:spLocks noChangeArrowheads="1"/>
            </p:cNvSpPr>
            <p:nvPr/>
          </p:nvSpPr>
          <p:spPr bwMode="gray">
            <a:xfrm>
              <a:off x="6716560" y="4396307"/>
              <a:ext cx="486649" cy="22255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lIns="0" tIns="0" rIns="0" bIns="0" anchor="ctr" anchorCtr="1">
              <a:spAutoFit/>
            </a:bodyPr>
            <a:lstStyle>
              <a:lvl1pPr defTabSz="1393825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1393825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1393825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1393825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1393825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1393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1393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1393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1393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defRPr/>
              </a:pPr>
              <a:endParaRPr lang="en-US" altLang="ko-KR" sz="1000" dirty="0">
                <a:solidFill>
                  <a:schemeClr val="bg2"/>
                </a:solidFill>
                <a:latin typeface="+mn-ea"/>
                <a:ea typeface="+mn-ea"/>
              </a:endParaRPr>
            </a:p>
          </p:txBody>
        </p:sp>
        <p:sp>
          <p:nvSpPr>
            <p:cNvPr id="22" name="Text Box 377"/>
            <p:cNvSpPr txBox="1">
              <a:spLocks noChangeArrowheads="1"/>
            </p:cNvSpPr>
            <p:nvPr/>
          </p:nvSpPr>
          <p:spPr bwMode="gray">
            <a:xfrm>
              <a:off x="3671603" y="1642330"/>
              <a:ext cx="843247" cy="22255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lIns="0" tIns="0" rIns="0" bIns="0" anchor="ctr" anchorCtr="1">
              <a:spAutoFit/>
            </a:bodyPr>
            <a:lstStyle>
              <a:lvl1pPr defTabSz="1393825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1393825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1393825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1393825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1393825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1393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1393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1393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1393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defRPr/>
              </a:pPr>
              <a:endParaRPr lang="en-US" altLang="ko-KR" sz="1000" dirty="0">
                <a:solidFill>
                  <a:schemeClr val="bg2"/>
                </a:solidFill>
                <a:latin typeface="+mn-ea"/>
                <a:ea typeface="+mn-ea"/>
              </a:endParaRPr>
            </a:p>
          </p:txBody>
        </p:sp>
        <p:sp>
          <p:nvSpPr>
            <p:cNvPr id="23" name="Text Box 377"/>
            <p:cNvSpPr txBox="1">
              <a:spLocks noChangeArrowheads="1"/>
            </p:cNvSpPr>
            <p:nvPr/>
          </p:nvSpPr>
          <p:spPr bwMode="gray">
            <a:xfrm>
              <a:off x="4353481" y="2035386"/>
              <a:ext cx="790019" cy="22255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lIns="0" tIns="0" rIns="0" bIns="0" anchor="ctr" anchorCtr="1">
              <a:spAutoFit/>
            </a:bodyPr>
            <a:lstStyle>
              <a:lvl1pPr defTabSz="1393825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1393825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1393825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1393825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1393825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1393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1393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1393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1393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defRPr/>
              </a:pPr>
              <a:endParaRPr lang="en-US" altLang="ko-KR" sz="1000" dirty="0">
                <a:solidFill>
                  <a:schemeClr val="bg2"/>
                </a:solidFill>
                <a:latin typeface="+mn-ea"/>
                <a:ea typeface="+mn-ea"/>
              </a:endParaRPr>
            </a:p>
          </p:txBody>
        </p:sp>
        <p:sp>
          <p:nvSpPr>
            <p:cNvPr id="24" name="Text Box 377"/>
            <p:cNvSpPr txBox="1">
              <a:spLocks noChangeArrowheads="1"/>
            </p:cNvSpPr>
            <p:nvPr/>
          </p:nvSpPr>
          <p:spPr bwMode="gray">
            <a:xfrm>
              <a:off x="5353051" y="2802564"/>
              <a:ext cx="652502" cy="22255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lIns="0" tIns="0" rIns="0" bIns="0" anchor="ctr" anchorCtr="1">
              <a:spAutoFit/>
            </a:bodyPr>
            <a:lstStyle>
              <a:lvl1pPr defTabSz="1393825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1393825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1393825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1393825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1393825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1393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1393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1393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1393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defRPr/>
              </a:pPr>
              <a:endParaRPr lang="en-US" altLang="ko-KR" sz="1000" dirty="0">
                <a:solidFill>
                  <a:schemeClr val="bg2"/>
                </a:solidFill>
                <a:latin typeface="+mn-ea"/>
                <a:ea typeface="+mn-ea"/>
              </a:endParaRPr>
            </a:p>
          </p:txBody>
        </p:sp>
        <p:sp>
          <p:nvSpPr>
            <p:cNvPr id="26" name="Text Box 377"/>
            <p:cNvSpPr txBox="1">
              <a:spLocks noChangeArrowheads="1"/>
            </p:cNvSpPr>
            <p:nvPr/>
          </p:nvSpPr>
          <p:spPr bwMode="gray">
            <a:xfrm>
              <a:off x="6005552" y="3163470"/>
              <a:ext cx="220084" cy="22255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lIns="0" tIns="0" rIns="0" bIns="0" anchor="ctr" anchorCtr="1">
              <a:spAutoFit/>
            </a:bodyPr>
            <a:lstStyle>
              <a:lvl1pPr defTabSz="1393825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1393825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1393825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1393825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1393825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1393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1393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1393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1393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defRPr/>
              </a:pPr>
              <a:endParaRPr lang="en-US" altLang="ko-KR" sz="1000" dirty="0">
                <a:solidFill>
                  <a:schemeClr val="bg2"/>
                </a:solidFill>
                <a:latin typeface="+mn-ea"/>
                <a:ea typeface="+mn-ea"/>
              </a:endParaRPr>
            </a:p>
          </p:txBody>
        </p:sp>
        <p:sp>
          <p:nvSpPr>
            <p:cNvPr id="32" name="Text Box 377"/>
            <p:cNvSpPr txBox="1">
              <a:spLocks noChangeArrowheads="1"/>
            </p:cNvSpPr>
            <p:nvPr/>
          </p:nvSpPr>
          <p:spPr bwMode="gray">
            <a:xfrm>
              <a:off x="7203209" y="4780455"/>
              <a:ext cx="181204" cy="22255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lIns="0" tIns="0" rIns="0" bIns="0" anchor="ctr" anchorCtr="1">
              <a:spAutoFit/>
            </a:bodyPr>
            <a:lstStyle>
              <a:lvl1pPr defTabSz="1393825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1393825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1393825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1393825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1393825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1393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1393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1393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1393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defRPr/>
              </a:pPr>
              <a:endParaRPr lang="en-US" altLang="ko-KR" sz="1000" dirty="0">
                <a:solidFill>
                  <a:schemeClr val="bg2"/>
                </a:solidFill>
                <a:latin typeface="+mn-ea"/>
                <a:ea typeface="+mn-ea"/>
              </a:endParaRPr>
            </a:p>
          </p:txBody>
        </p:sp>
        <p:sp>
          <p:nvSpPr>
            <p:cNvPr id="33" name="Text Box 377"/>
            <p:cNvSpPr txBox="1">
              <a:spLocks noChangeArrowheads="1"/>
            </p:cNvSpPr>
            <p:nvPr/>
          </p:nvSpPr>
          <p:spPr bwMode="gray">
            <a:xfrm>
              <a:off x="7972425" y="5431379"/>
              <a:ext cx="335875" cy="22255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lIns="0" tIns="0" rIns="0" bIns="0" anchor="ctr" anchorCtr="1">
              <a:spAutoFit/>
            </a:bodyPr>
            <a:lstStyle>
              <a:lvl1pPr defTabSz="1393825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1393825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1393825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1393825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1393825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1393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1393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1393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1393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defRPr/>
              </a:pPr>
              <a:endParaRPr lang="en-US" altLang="ko-KR" sz="1000" dirty="0">
                <a:solidFill>
                  <a:schemeClr val="bg2"/>
                </a:solidFill>
                <a:latin typeface="+mn-ea"/>
                <a:ea typeface="+mn-ea"/>
              </a:endParaRPr>
            </a:p>
          </p:txBody>
        </p:sp>
        <p:sp>
          <p:nvSpPr>
            <p:cNvPr id="34" name="Text Box 377"/>
            <p:cNvSpPr txBox="1">
              <a:spLocks noChangeArrowheads="1"/>
            </p:cNvSpPr>
            <p:nvPr/>
          </p:nvSpPr>
          <p:spPr bwMode="gray">
            <a:xfrm>
              <a:off x="7384413" y="5164598"/>
              <a:ext cx="673738" cy="22255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lIns="0" tIns="0" rIns="0" bIns="0" anchor="ctr" anchorCtr="1">
              <a:spAutoFit/>
            </a:bodyPr>
            <a:lstStyle>
              <a:lvl1pPr defTabSz="1393825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1393825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1393825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1393825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1393825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1393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1393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1393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1393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defRPr/>
              </a:pPr>
              <a:endParaRPr lang="en-US" altLang="ko-KR" sz="1000" dirty="0">
                <a:solidFill>
                  <a:schemeClr val="bg2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971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1197</TotalTime>
  <Words>115</Words>
  <Application>Microsoft Office PowerPoint</Application>
  <PresentationFormat>사용자 지정</PresentationFormat>
  <Paragraphs>34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 민주</dc:creator>
  <cp:lastModifiedBy>st</cp:lastModifiedBy>
  <cp:revision>12</cp:revision>
  <dcterms:created xsi:type="dcterms:W3CDTF">2019-09-19T03:47:15Z</dcterms:created>
  <dcterms:modified xsi:type="dcterms:W3CDTF">2019-10-01T06:27:39Z</dcterms:modified>
</cp:coreProperties>
</file>