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9" r:id="rId5"/>
    <p:sldId id="260" r:id="rId6"/>
    <p:sldId id="261" r:id="rId7"/>
    <p:sldId id="273" r:id="rId8"/>
    <p:sldId id="286" r:id="rId9"/>
    <p:sldId id="277" r:id="rId10"/>
    <p:sldId id="287" r:id="rId11"/>
    <p:sldId id="278" r:id="rId12"/>
    <p:sldId id="279" r:id="rId13"/>
    <p:sldId id="280" r:id="rId14"/>
    <p:sldId id="285" r:id="rId15"/>
    <p:sldId id="281" r:id="rId16"/>
    <p:sldId id="270" r:id="rId17"/>
  </p:sldIdLst>
  <p:sldSz cx="9144000" cy="6858000" type="screen4x3"/>
  <p:notesSz cx="6858000" cy="9144000"/>
  <p:embeddedFontLst>
    <p:embeddedFont>
      <p:font typeface="SimSun" panose="02010600030101010101" pitchFamily="2" charset="-122"/>
      <p:regular r:id="rId24"/>
    </p:embeddedFont>
    <p:embeddedFont>
      <p:font typeface="Calibri" panose="020F0502020204030204" pitchFamily="2" charset="0"/>
      <p:regular r:id="rId25"/>
      <p:bold r:id="rId26"/>
      <p:italic r:id="rId27"/>
      <p:boldItalic r:id="rId28"/>
    </p:embeddedFont>
    <p:embeddedFont>
      <p:font typeface="MS PGothic" panose="020B0600070205080204" pitchFamily="2" charset="-128"/>
      <p:regular r:id="rId29"/>
    </p:embeddedFont>
    <p:embeddedFont>
      <p:font typeface="맑은 고딕" panose="020B0503020000020004" charset="-127"/>
      <p:regular r:id="rId30"/>
    </p:embeddedFont>
  </p:embeddedFontLst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F70"/>
    <a:srgbClr val="FFFFFF"/>
    <a:srgbClr val="0500F0"/>
    <a:srgbClr val="FDFB60"/>
    <a:srgbClr val="BAF8B5"/>
    <a:srgbClr val="CDF6A9"/>
    <a:srgbClr val="CDFD79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704" y="102"/>
      </p:cViewPr>
      <p:guideLst>
        <p:guide orient="horz" pos="2158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5" Type="http://schemas.microsoft.com/office/2011/relationships/chartColorStyle" Target="colors1.xml"/><Relationship Id="rId4" Type="http://schemas.microsoft.com/office/2011/relationships/chartStyle" Target="style1.xml"/><Relationship Id="rId3" Type="http://schemas.openxmlformats.org/officeDocument/2006/relationships/image" Target="../media/image7.jpeg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44602422327541"/>
          <c:y val="0.19316427783903"/>
          <c:w val="0.896577145866245"/>
          <c:h val="0.697331863285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73E45"/>
            </a:solidFill>
            <a:ln w="28575">
              <a:solidFill>
                <a:srgbClr val="273E45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28575">
                <a:solidFill>
                  <a:srgbClr val="273E45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97E55"/>
              </a:solidFill>
              <a:ln w="28575">
                <a:solidFill>
                  <a:srgbClr val="273E45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67BFC2"/>
              </a:solidFill>
              <a:ln w="28575">
                <a:solidFill>
                  <a:srgbClr val="273E45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8CBA65"/>
              </a:solidFill>
              <a:ln w="28575">
                <a:solidFill>
                  <a:srgbClr val="273E45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E390"/>
              </a:solidFill>
              <a:ln w="28575">
                <a:solidFill>
                  <a:srgbClr val="273E4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55768D"/>
              </a:solidFill>
              <a:ln w="28575">
                <a:solidFill>
                  <a:srgbClr val="273E45"/>
                </a:solidFill>
              </a:ln>
              <a:effectLst/>
            </c:spPr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90</c:v>
                </c:pt>
                <c:pt idx="2">
                  <c:v>70</c:v>
                </c:pt>
                <c:pt idx="3">
                  <c:v>60</c:v>
                </c:pt>
                <c:pt idx="4">
                  <c:v>30</c:v>
                </c:pt>
                <c:pt idx="5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3"/>
        <c:overlap val="-27"/>
        <c:axId val="935357204"/>
        <c:axId val="620646633"/>
      </c:barChart>
      <c:catAx>
        <c:axId val="9353572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rgbClr val="273E45"/>
            </a:solidFill>
            <a:round/>
          </a:ln>
          <a:effectLst/>
        </c:spPr>
        <c:txPr>
          <a:bodyPr rot="60000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</a:p>
        </c:txPr>
        <c:crossAx val="620646633"/>
        <c:crosses val="autoZero"/>
        <c:auto val="1"/>
        <c:lblAlgn val="ctr"/>
        <c:lblOffset val="100"/>
        <c:noMultiLvlLbl val="0"/>
      </c:catAx>
      <c:valAx>
        <c:axId val="62064663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rgbClr val="273E45"/>
            </a:solidFill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9353572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blipFill rotWithShape="1">
      <a:blip xmlns:r="http://schemas.openxmlformats.org/officeDocument/2006/relationships" r:embed="rId3"/>
      <a:stretch>
        <a:fillRect/>
      </a:stretch>
    </a:blipFill>
    <a:ln w="9525" cap="flat" cmpd="sng" algn="ctr">
      <a:noFill/>
      <a:round/>
    </a:ln>
    <a:effectLst/>
  </c:spPr>
  <c:txPr>
    <a:bodyPr rot="0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AC3E2-57CC-4924-B86C-C597CCDCF50F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4427C8BD-4107-40A5-82B0-C7ADB6860C49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맑은 고딕" panose="020B0503020000020004" charset="-127"/>
              <a:ea typeface="맑은 고딕" panose="020B0503020000020004" charset="-127"/>
            </a:rPr>
            <a:t>대상</a:t>
          </a:r>
          <a:r>
            <a:rPr lang="en-US" altLang="ko-KR" sz="3000" dirty="0">
              <a:latin typeface="맑은 고딕" panose="020B0503020000020004" charset="-127"/>
              <a:ea typeface="맑은 고딕" panose="020B0503020000020004" charset="-127"/>
            </a:rPr>
            <a:t>:  </a:t>
          </a:r>
          <a:r>
            <a:rPr lang="ko-KR" altLang="en-US" sz="4800" dirty="0">
              <a:latin typeface="맑은 고딕" panose="020B0503020000020004" charset="-127"/>
              <a:ea typeface="맑은 고딕" panose="020B0503020000020004" charset="-127"/>
            </a:rPr>
            <a:t>노인</a:t>
          </a:r>
        </a:p>
      </dgm:t>
    </dgm:pt>
    <dgm:pt modelId="{27431671-1F04-42FB-B3BF-1D78510810A1}" cxnId="{BD166E6C-2B92-467B-B215-44BE5CEB331C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FEEE3225-6EB6-42D7-A706-C4D44D6286C1}" cxnId="{BD166E6C-2B92-467B-B215-44BE5CEB331C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A910C367-7C1E-4F0F-9E23-0FD928BBE9EB}">
      <dgm:prSet phldrT="[텍스트]"/>
      <dgm:spPr/>
      <dgm:t>
        <a:bodyPr/>
        <a:lstStyle/>
        <a:p>
          <a:pPr latinLnBrk="1"/>
          <a:r>
            <a:rPr lang="ko-KR" altLang="en-US" dirty="0">
              <a:latin typeface="맑은 고딕" panose="020B0503020000020004" charset="-127"/>
              <a:ea typeface="맑은 고딕" panose="020B0503020000020004" charset="-127"/>
            </a:rPr>
            <a:t>눈이 편한 배경색</a:t>
          </a:r>
        </a:p>
      </dgm:t>
    </dgm:pt>
    <dgm:pt modelId="{B01961C7-90CD-434D-90AD-CB425149AA44}" cxnId="{E04AC252-C48E-4D5F-99C2-34180AF7AB4D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7615E31C-A46D-482A-8F55-8269FD6170CC}" cxnId="{E04AC252-C48E-4D5F-99C2-34180AF7AB4D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6A837E9C-766B-45D4-80B4-91D13AB4AF02}">
      <dgm:prSet phldrT="[텍스트]" custT="1"/>
      <dgm:spPr>
        <a:solidFill>
          <a:srgbClr val="C99F70"/>
        </a:solidFill>
      </dgm:spPr>
      <dgm:t>
        <a:bodyPr/>
        <a:lstStyle/>
        <a:p>
          <a:pPr algn="l" latinLnBrk="1"/>
          <a:r>
            <a:rPr lang="ko-KR" altLang="en-US" sz="2800" b="1" dirty="0">
              <a:latin typeface="맑은 고딕" panose="020B0503020000020004" charset="-127"/>
              <a:ea typeface="맑은 고딕" panose="020B0503020000020004" charset="-127"/>
            </a:rPr>
            <a:t>글씨 크기</a:t>
          </a:r>
        </a:p>
      </dgm:t>
    </dgm:pt>
    <dgm:pt modelId="{9343C07E-E1D5-4EFD-95E9-E5859073CD29}" cxnId="{953EF714-7423-46AB-8115-BC6A6F116932}" type="parTrans">
      <dgm:prSet/>
      <dgm:spPr>
        <a:solidFill>
          <a:srgbClr val="C99F70"/>
        </a:solidFill>
      </dgm:spPr>
      <dgm:t>
        <a:bodyPr/>
        <a:lstStyle/>
        <a:p>
          <a:pPr latinLnBrk="1"/>
          <a:endParaRPr lang="ko-KR" altLang="en-US"/>
        </a:p>
      </dgm:t>
    </dgm:pt>
    <dgm:pt modelId="{0D6A3C40-A011-48C7-BFBE-34E68896B7DC}" cxnId="{953EF714-7423-46AB-8115-BC6A6F116932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0A97AE8D-68AB-47C9-9401-E681448CC64B}">
      <dgm:prSet phldrT="[텍스트]"/>
      <dgm:spPr/>
      <dgm:t>
        <a:bodyPr/>
        <a:lstStyle/>
        <a:p>
          <a:pPr latinLnBrk="1"/>
          <a:r>
            <a:rPr lang="ko-KR" altLang="en-US" dirty="0">
              <a:latin typeface="맑은 고딕" panose="020B0503020000020004" charset="-127"/>
              <a:ea typeface="맑은 고딕" panose="020B0503020000020004" charset="-127"/>
            </a:rPr>
            <a:t>움직임</a:t>
          </a:r>
          <a:r>
            <a:rPr lang="en-US" altLang="ko-KR" dirty="0">
              <a:latin typeface="맑은 고딕" panose="020B0503020000020004" charset="-127"/>
              <a:ea typeface="맑은 고딕" panose="020B0503020000020004" charset="-127"/>
            </a:rPr>
            <a:t>X </a:t>
          </a:r>
          <a:r>
            <a:rPr lang="ko-KR" altLang="en-US" dirty="0">
              <a:latin typeface="맑은 고딕" panose="020B0503020000020004" charset="-127"/>
              <a:ea typeface="맑은 고딕" panose="020B0503020000020004" charset="-127"/>
            </a:rPr>
            <a:t>콘텐츠</a:t>
          </a:r>
        </a:p>
      </dgm:t>
    </dgm:pt>
    <dgm:pt modelId="{F1C38407-9168-4093-868C-1E69A3B9A925}" cxnId="{14752379-E124-4932-8790-550DDDAC0751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53AEC38F-8F84-4C75-A51D-D62721B86C51}" cxnId="{14752379-E124-4932-8790-550DDDAC0751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EFE39331-BC4D-4BE5-B84B-91F7DEC8B707}" type="pres">
      <dgm:prSet presAssocID="{3DEAC3E2-57CC-4924-B86C-C597CCDCF50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276064-463D-4156-BC3E-505BD3AD65B6}" type="pres">
      <dgm:prSet presAssocID="{4427C8BD-4107-40A5-82B0-C7ADB6860C49}" presName="centerShape" presStyleLbl="node0" presStyleIdx="0" presStyleCnt="1" custScaleX="128660" custScaleY="137861"/>
      <dgm:spPr/>
    </dgm:pt>
    <dgm:pt modelId="{64428FF3-885E-4F22-9700-944070ED9304}" type="pres">
      <dgm:prSet presAssocID="{B01961C7-90CD-434D-90AD-CB425149AA44}" presName="parTrans" presStyleLbl="bgSibTrans2D1" presStyleIdx="0" presStyleCnt="3"/>
      <dgm:spPr/>
    </dgm:pt>
    <dgm:pt modelId="{FA8C1FE6-E90A-4B7E-AD40-2A065F2BB4B9}" type="pres">
      <dgm:prSet presAssocID="{A910C367-7C1E-4F0F-9E23-0FD928BBE9EB}" presName="node" presStyleLbl="node1" presStyleIdx="0" presStyleCnt="3" custRadScaleRad="110573" custRadScaleInc="1734">
        <dgm:presLayoutVars>
          <dgm:bulletEnabled val="1"/>
        </dgm:presLayoutVars>
      </dgm:prSet>
      <dgm:spPr/>
    </dgm:pt>
    <dgm:pt modelId="{7039DD42-9E6A-422E-97CD-801A1B075B8C}" type="pres">
      <dgm:prSet presAssocID="{9343C07E-E1D5-4EFD-95E9-E5859073CD29}" presName="parTrans" presStyleLbl="bgSibTrans2D1" presStyleIdx="1" presStyleCnt="3"/>
      <dgm:spPr/>
    </dgm:pt>
    <dgm:pt modelId="{92350942-F5A1-452D-969E-A75DE66A09D2}" type="pres">
      <dgm:prSet presAssocID="{6A837E9C-766B-45D4-80B4-91D13AB4AF02}" presName="node" presStyleLbl="node1" presStyleIdx="1" presStyleCnt="3" custScaleX="116601" custScaleY="104589">
        <dgm:presLayoutVars>
          <dgm:bulletEnabled val="1"/>
        </dgm:presLayoutVars>
      </dgm:prSet>
      <dgm:spPr/>
    </dgm:pt>
    <dgm:pt modelId="{6511D286-5BDA-410E-A199-92B185D2E5CE}" type="pres">
      <dgm:prSet presAssocID="{F1C38407-9168-4093-868C-1E69A3B9A925}" presName="parTrans" presStyleLbl="bgSibTrans2D1" presStyleIdx="2" presStyleCnt="3"/>
      <dgm:spPr/>
    </dgm:pt>
    <dgm:pt modelId="{FC8E2B72-CE49-4D5A-9A88-2B2982398263}" type="pres">
      <dgm:prSet presAssocID="{0A97AE8D-68AB-47C9-9401-E681448CC64B}" presName="node" presStyleLbl="node1" presStyleIdx="2" presStyleCnt="3" custRadScaleRad="112575" custRadScaleInc="-2117">
        <dgm:presLayoutVars>
          <dgm:bulletEnabled val="1"/>
        </dgm:presLayoutVars>
      </dgm:prSet>
      <dgm:spPr/>
    </dgm:pt>
  </dgm:ptLst>
  <dgm:cxnLst>
    <dgm:cxn modelId="{953EF714-7423-46AB-8115-BC6A6F116932}" srcId="{4427C8BD-4107-40A5-82B0-C7ADB6860C49}" destId="{6A837E9C-766B-45D4-80B4-91D13AB4AF02}" srcOrd="1" destOrd="0" parTransId="{9343C07E-E1D5-4EFD-95E9-E5859073CD29}" sibTransId="{0D6A3C40-A011-48C7-BFBE-34E68896B7DC}"/>
    <dgm:cxn modelId="{22F65236-871A-4DC0-AA79-52212ABB46F9}" type="presOf" srcId="{F1C38407-9168-4093-868C-1E69A3B9A925}" destId="{6511D286-5BDA-410E-A199-92B185D2E5CE}" srcOrd="0" destOrd="0" presId="urn:microsoft.com/office/officeart/2005/8/layout/radial4"/>
    <dgm:cxn modelId="{DAE9F539-3753-4BB5-9FA3-D21A8BF59184}" type="presOf" srcId="{4427C8BD-4107-40A5-82B0-C7ADB6860C49}" destId="{B6276064-463D-4156-BC3E-505BD3AD65B6}" srcOrd="0" destOrd="0" presId="urn:microsoft.com/office/officeart/2005/8/layout/radial4"/>
    <dgm:cxn modelId="{BD166E6C-2B92-467B-B215-44BE5CEB331C}" srcId="{3DEAC3E2-57CC-4924-B86C-C597CCDCF50F}" destId="{4427C8BD-4107-40A5-82B0-C7ADB6860C49}" srcOrd="0" destOrd="0" parTransId="{27431671-1F04-42FB-B3BF-1D78510810A1}" sibTransId="{FEEE3225-6EB6-42D7-A706-C4D44D6286C1}"/>
    <dgm:cxn modelId="{B097C951-363B-4353-B559-21CFD3395465}" type="presOf" srcId="{3DEAC3E2-57CC-4924-B86C-C597CCDCF50F}" destId="{EFE39331-BC4D-4BE5-B84B-91F7DEC8B707}" srcOrd="0" destOrd="0" presId="urn:microsoft.com/office/officeart/2005/8/layout/radial4"/>
    <dgm:cxn modelId="{E04AC252-C48E-4D5F-99C2-34180AF7AB4D}" srcId="{4427C8BD-4107-40A5-82B0-C7ADB6860C49}" destId="{A910C367-7C1E-4F0F-9E23-0FD928BBE9EB}" srcOrd="0" destOrd="0" parTransId="{B01961C7-90CD-434D-90AD-CB425149AA44}" sibTransId="{7615E31C-A46D-482A-8F55-8269FD6170CC}"/>
    <dgm:cxn modelId="{14752379-E124-4932-8790-550DDDAC0751}" srcId="{4427C8BD-4107-40A5-82B0-C7ADB6860C49}" destId="{0A97AE8D-68AB-47C9-9401-E681448CC64B}" srcOrd="2" destOrd="0" parTransId="{F1C38407-9168-4093-868C-1E69A3B9A925}" sibTransId="{53AEC38F-8F84-4C75-A51D-D62721B86C51}"/>
    <dgm:cxn modelId="{50CAA4C0-0324-44D0-A02C-B1FD3377AAD4}" type="presOf" srcId="{0A97AE8D-68AB-47C9-9401-E681448CC64B}" destId="{FC8E2B72-CE49-4D5A-9A88-2B2982398263}" srcOrd="0" destOrd="0" presId="urn:microsoft.com/office/officeart/2005/8/layout/radial4"/>
    <dgm:cxn modelId="{10E65CD1-98E6-4DF3-8008-826B28B7B84F}" type="presOf" srcId="{6A837E9C-766B-45D4-80B4-91D13AB4AF02}" destId="{92350942-F5A1-452D-969E-A75DE66A09D2}" srcOrd="0" destOrd="0" presId="urn:microsoft.com/office/officeart/2005/8/layout/radial4"/>
    <dgm:cxn modelId="{948FEBD8-8C2A-4AC9-9182-77CC524721BD}" type="presOf" srcId="{9343C07E-E1D5-4EFD-95E9-E5859073CD29}" destId="{7039DD42-9E6A-422E-97CD-801A1B075B8C}" srcOrd="0" destOrd="0" presId="urn:microsoft.com/office/officeart/2005/8/layout/radial4"/>
    <dgm:cxn modelId="{10EA44EA-C3B5-424E-9164-E495BDD0B67C}" type="presOf" srcId="{A910C367-7C1E-4F0F-9E23-0FD928BBE9EB}" destId="{FA8C1FE6-E90A-4B7E-AD40-2A065F2BB4B9}" srcOrd="0" destOrd="0" presId="urn:microsoft.com/office/officeart/2005/8/layout/radial4"/>
    <dgm:cxn modelId="{62448BEB-05C0-4DF8-B56E-8061729D1F61}" type="presOf" srcId="{B01961C7-90CD-434D-90AD-CB425149AA44}" destId="{64428FF3-885E-4F22-9700-944070ED9304}" srcOrd="0" destOrd="0" presId="urn:microsoft.com/office/officeart/2005/8/layout/radial4"/>
    <dgm:cxn modelId="{EC6CA1AF-D385-46B8-9582-D8C7EA59B756}" type="presParOf" srcId="{EFE39331-BC4D-4BE5-B84B-91F7DEC8B707}" destId="{B6276064-463D-4156-BC3E-505BD3AD65B6}" srcOrd="0" destOrd="0" presId="urn:microsoft.com/office/officeart/2005/8/layout/radial4"/>
    <dgm:cxn modelId="{B74B5A80-0301-419E-8228-96B314AA66D9}" type="presParOf" srcId="{EFE39331-BC4D-4BE5-B84B-91F7DEC8B707}" destId="{64428FF3-885E-4F22-9700-944070ED9304}" srcOrd="1" destOrd="0" presId="urn:microsoft.com/office/officeart/2005/8/layout/radial4"/>
    <dgm:cxn modelId="{B078A1ED-3AFD-4897-9C46-53F05FE25828}" type="presParOf" srcId="{EFE39331-BC4D-4BE5-B84B-91F7DEC8B707}" destId="{FA8C1FE6-E90A-4B7E-AD40-2A065F2BB4B9}" srcOrd="2" destOrd="0" presId="urn:microsoft.com/office/officeart/2005/8/layout/radial4"/>
    <dgm:cxn modelId="{33F49B95-DAD9-44C1-BC74-E85F7BEA0906}" type="presParOf" srcId="{EFE39331-BC4D-4BE5-B84B-91F7DEC8B707}" destId="{7039DD42-9E6A-422E-97CD-801A1B075B8C}" srcOrd="3" destOrd="0" presId="urn:microsoft.com/office/officeart/2005/8/layout/radial4"/>
    <dgm:cxn modelId="{A1940C9B-F1D9-4981-AEA9-4029EAC3D115}" type="presParOf" srcId="{EFE39331-BC4D-4BE5-B84B-91F7DEC8B707}" destId="{92350942-F5A1-452D-969E-A75DE66A09D2}" srcOrd="4" destOrd="0" presId="urn:microsoft.com/office/officeart/2005/8/layout/radial4"/>
    <dgm:cxn modelId="{4F5B7751-44E0-4916-84FA-78B621A0E33B}" type="presParOf" srcId="{EFE39331-BC4D-4BE5-B84B-91F7DEC8B707}" destId="{6511D286-5BDA-410E-A199-92B185D2E5CE}" srcOrd="5" destOrd="0" presId="urn:microsoft.com/office/officeart/2005/8/layout/radial4"/>
    <dgm:cxn modelId="{B4169248-6FD9-4E72-B9D5-49CE047C3A89}" type="presParOf" srcId="{EFE39331-BC4D-4BE5-B84B-91F7DEC8B707}" destId="{FC8E2B72-CE49-4D5A-9A88-2B298239826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73FB9-7C95-43E2-8328-65C0C6B2B24E}" type="doc">
      <dgm:prSet loTypeId="urn:microsoft.com/office/officeart/2005/8/layout/equation1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pPr latinLnBrk="1"/>
          <a:endParaRPr lang="ko-KR" altLang="en-US"/>
        </a:p>
      </dgm:t>
    </dgm:pt>
    <dgm:pt modelId="{C298C34E-02C7-4AD1-9367-5B7773458FF1}">
      <dgm:prSet phldrT="[텍스트]"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3200" dirty="0">
              <a:solidFill>
                <a:schemeClr val="accent3">
                  <a:lumMod val="50000"/>
                </a:schemeClr>
              </a:solidFill>
              <a:latin typeface="맑은 고딕" panose="020B0503020000020004" charset="-127"/>
              <a:ea typeface="맑은 고딕" panose="020B0503020000020004" charset="-127"/>
            </a:rPr>
            <a:t>키오스크 학습</a:t>
          </a:r>
        </a:p>
      </dgm:t>
    </dgm:pt>
    <dgm:pt modelId="{F51BEA66-0A40-4DD5-8884-E927AE20F398}" cxnId="{19211BCA-FA0F-4157-A78A-5864B5C23F8F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02DE5B96-81D1-4B20-8EEB-5D3D6E5DC3D1}" cxnId="{19211BCA-FA0F-4157-A78A-5864B5C23F8F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CAF31CEA-5EDB-4FC2-A8B2-13ED88773C18}">
      <dgm:prSet phldrT="[텍스트]"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800" dirty="0">
              <a:solidFill>
                <a:schemeClr val="accent3">
                  <a:lumMod val="50000"/>
                </a:schemeClr>
              </a:solidFill>
              <a:latin typeface="맑은 고딕" panose="020B0503020000020004" charset="-127"/>
              <a:ea typeface="맑은 고딕" panose="020B0503020000020004" charset="-127"/>
            </a:rPr>
            <a:t>무인기계 학습</a:t>
          </a:r>
        </a:p>
      </dgm:t>
    </dgm:pt>
    <dgm:pt modelId="{28D866DE-150D-480D-8CEE-8211958DE8DC}" cxnId="{353A0376-00E2-4E5C-B161-A5471D05DBC9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233F2A19-7BB3-4B4F-BD39-719011C4E33A}" cxnId="{353A0376-00E2-4E5C-B161-A5471D05DBC9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530E35CE-B48A-4551-9EC8-9400B09C68AC}">
      <dgm:prSet phldrT="[텍스트]"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800" dirty="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rPr>
            <a:t>부족한 콘텐츠</a:t>
          </a:r>
        </a:p>
      </dgm:t>
    </dgm:pt>
    <dgm:pt modelId="{1ABAFB87-866C-4427-8C19-A1B48A689E42}" cxnId="{0742ECD8-2FFE-46AD-A456-BBDB551DC6CE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D9BBA93A-9373-4DA5-BF3B-E6B9B6929132}" cxnId="{0742ECD8-2FFE-46AD-A456-BBDB551DC6CE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449F5D31-0C0D-4FB0-BBFB-31A0360A319C}">
      <dgm:prSet phldrT="[텍스트]"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2200" dirty="0">
              <a:solidFill>
                <a:schemeClr val="accent3">
                  <a:lumMod val="50000"/>
                </a:schemeClr>
              </a:solidFill>
              <a:latin typeface="맑은 고딕" panose="020B0503020000020004" charset="-127"/>
              <a:ea typeface="맑은 고딕" panose="020B0503020000020004" charset="-127"/>
            </a:rPr>
            <a:t>   </a:t>
          </a:r>
          <a:r>
            <a:rPr lang="ko-KR" altLang="en-US" sz="3600" dirty="0">
              <a:solidFill>
                <a:schemeClr val="accent3">
                  <a:lumMod val="50000"/>
                </a:schemeClr>
              </a:solidFill>
              <a:latin typeface="맑은 고딕" panose="020B0503020000020004" charset="-127"/>
              <a:ea typeface="맑은 고딕" panose="020B0503020000020004" charset="-127"/>
            </a:rPr>
            <a:t>게임</a:t>
          </a:r>
        </a:p>
      </dgm:t>
    </dgm:pt>
    <dgm:pt modelId="{BD70B9FD-0481-4D71-BCF8-8A4EEB06E8FA}" cxnId="{8FCA72F9-054D-44DC-AFEE-800AA8B74637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8CF33766-42D5-451B-963A-DB86C6001AA0}" cxnId="{8FCA72F9-054D-44DC-AFEE-800AA8B74637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022E8104-99AD-4602-BD15-37B9FF14C1FA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accent3">
                  <a:lumMod val="50000"/>
                </a:schemeClr>
              </a:solidFill>
              <a:latin typeface="맑은 고딕" panose="020B0503020000020004" charset="-127"/>
              <a:ea typeface="맑은 고딕" panose="020B0503020000020004" charset="-127"/>
            </a:rPr>
            <a:t>치매예방</a:t>
          </a:r>
        </a:p>
      </dgm:t>
    </dgm:pt>
    <dgm:pt modelId="{BC968492-22F2-4BCE-B06B-17B99CB9A4B2}" cxnId="{775B5473-A6BC-4F33-BC79-1BF461CEFA86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F269CF50-6128-4D66-91E3-42E9E464A9C5}" cxnId="{775B5473-A6BC-4F33-BC79-1BF461CEFA86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E05F7E2F-E960-4246-A8FC-CF4B7EBD55ED}">
      <dgm:prSet phldrT="[텍스트]"/>
      <dgm:spPr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accent3">
                  <a:lumMod val="50000"/>
                </a:schemeClr>
              </a:solidFill>
              <a:latin typeface="맑은 고딕" panose="020B0503020000020004" charset="-127"/>
              <a:ea typeface="맑은 고딕" panose="020B0503020000020004" charset="-127"/>
            </a:rPr>
            <a:t>여가시간 충족</a:t>
          </a:r>
        </a:p>
      </dgm:t>
    </dgm:pt>
    <dgm:pt modelId="{13111518-243D-4295-991A-40E672B969A3}" cxnId="{4779D660-CAFB-4C0E-8649-A7CD0D275126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AF6F3A49-04CB-443D-9C82-D7B5932118A5}" cxnId="{4779D660-CAFB-4C0E-8649-A7CD0D275126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4359FB02-1747-4561-8807-2157C56234D2}">
      <dgm:prSet/>
      <dgm:spPr/>
      <dgm:t>
        <a:bodyPr/>
        <a:lstStyle/>
        <a:p>
          <a:pPr latinLnBrk="1"/>
          <a:r>
            <a:rPr lang="ko-KR" altLang="en-US" dirty="0">
              <a:latin typeface="맑은 고딕" panose="020B0503020000020004" charset="-127"/>
              <a:ea typeface="맑은 고딕" panose="020B0503020000020004" charset="-127"/>
            </a:rPr>
            <a:t>노인복지 토탈       솔루션 </a:t>
          </a:r>
        </a:p>
      </dgm:t>
    </dgm:pt>
    <dgm:pt modelId="{EC54BC8F-B01A-4DAD-AE75-E2DB8726AB5B}" cxnId="{2325F63A-99B1-44D0-86F3-A9A5A50F673A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D8B244B8-C2E4-4FAC-B19A-20FB5511EBB7}" cxnId="{2325F63A-99B1-44D0-86F3-A9A5A50F673A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19ECBFBE-2897-474D-86FE-C380030965B6}" type="pres">
      <dgm:prSet presAssocID="{FE773FB9-7C95-43E2-8328-65C0C6B2B24E}" presName="linearFlow" presStyleCnt="0">
        <dgm:presLayoutVars>
          <dgm:dir/>
          <dgm:resizeHandles val="exact"/>
        </dgm:presLayoutVars>
      </dgm:prSet>
      <dgm:spPr/>
    </dgm:pt>
    <dgm:pt modelId="{9AC456A5-28DD-4E3C-B982-87543FA752BF}" type="pres">
      <dgm:prSet presAssocID="{4359FB02-1747-4561-8807-2157C56234D2}" presName="node" presStyleLbl="node1" presStyleIdx="0" presStyleCnt="3" custScaleX="116732" custScaleY="121436" custLinFactX="430676" custLinFactNeighborX="500000" custLinFactNeighborY="2451">
        <dgm:presLayoutVars>
          <dgm:bulletEnabled val="1"/>
        </dgm:presLayoutVars>
      </dgm:prSet>
      <dgm:spPr/>
    </dgm:pt>
    <dgm:pt modelId="{22961A34-4918-4B3A-A401-844017B6BBDF}" type="pres">
      <dgm:prSet presAssocID="{D8B244B8-C2E4-4FAC-B19A-20FB5511EBB7}" presName="spacerL" presStyleCnt="0"/>
      <dgm:spPr/>
    </dgm:pt>
    <dgm:pt modelId="{EF62F8BE-A2C4-4DF6-B401-2AE5FEB8E336}" type="pres">
      <dgm:prSet presAssocID="{D8B244B8-C2E4-4FAC-B19A-20FB5511EBB7}" presName="sibTrans" presStyleLbl="sibTrans2D1" presStyleIdx="0" presStyleCnt="2" custLinFactX="73419" custLinFactNeighborX="100000" custLinFactNeighborY="4226"/>
      <dgm:spPr/>
    </dgm:pt>
    <dgm:pt modelId="{EAA65F02-83EA-4CE2-9B3B-362C5D99AEAD}" type="pres">
      <dgm:prSet presAssocID="{D8B244B8-C2E4-4FAC-B19A-20FB5511EBB7}" presName="spacerR" presStyleCnt="0"/>
      <dgm:spPr/>
    </dgm:pt>
    <dgm:pt modelId="{14B887D6-BF3E-437D-9389-A6A700AB5408}" type="pres">
      <dgm:prSet presAssocID="{C298C34E-02C7-4AD1-9367-5B7773458FF1}" presName="node" presStyleLbl="node1" presStyleIdx="1" presStyleCnt="3" custScaleX="164066" custScaleY="178529" custLinFactX="-161787" custLinFactNeighborX="-200000" custLinFactNeighborY="2648">
        <dgm:presLayoutVars>
          <dgm:bulletEnabled val="1"/>
        </dgm:presLayoutVars>
      </dgm:prSet>
      <dgm:spPr/>
    </dgm:pt>
    <dgm:pt modelId="{3ADED668-F8C8-4380-AB74-3F8D9A27FE35}" type="pres">
      <dgm:prSet presAssocID="{02DE5B96-81D1-4B20-8EEB-5D3D6E5DC3D1}" presName="spacerL" presStyleCnt="0"/>
      <dgm:spPr/>
    </dgm:pt>
    <dgm:pt modelId="{7C870089-EE9A-470F-9720-8FE0907A6ACB}" type="pres">
      <dgm:prSet presAssocID="{02DE5B96-81D1-4B20-8EEB-5D3D6E5DC3D1}" presName="sibTrans" presStyleLbl="sibTrans2D1" presStyleIdx="1" presStyleCnt="2" custLinFactX="66985" custLinFactNeighborX="100000" custLinFactNeighborY="4226"/>
      <dgm:spPr/>
    </dgm:pt>
    <dgm:pt modelId="{DE0C27D2-A546-4C71-B57D-6C680C9EFBD7}" type="pres">
      <dgm:prSet presAssocID="{02DE5B96-81D1-4B20-8EEB-5D3D6E5DC3D1}" presName="spacerR" presStyleCnt="0"/>
      <dgm:spPr/>
    </dgm:pt>
    <dgm:pt modelId="{3251EE76-6A68-4067-A05C-366CD8B4F46B}" type="pres">
      <dgm:prSet presAssocID="{449F5D31-0C0D-4FB0-BBFB-31A0360A319C}" presName="node" presStyleLbl="node1" presStyleIdx="2" presStyleCnt="3" custScaleX="166603" custScaleY="181269" custLinFactX="-174048" custLinFactNeighborX="-200000" custLinFactNeighborY="2451">
        <dgm:presLayoutVars>
          <dgm:bulletEnabled val="1"/>
        </dgm:presLayoutVars>
      </dgm:prSet>
      <dgm:spPr/>
    </dgm:pt>
  </dgm:ptLst>
  <dgm:cxnLst>
    <dgm:cxn modelId="{C5EC3F2D-60C2-45E6-8665-BB638866CAC9}" type="presOf" srcId="{E05F7E2F-E960-4246-A8FC-CF4B7EBD55ED}" destId="{3251EE76-6A68-4067-A05C-366CD8B4F46B}" srcOrd="0" destOrd="2" presId="urn:microsoft.com/office/officeart/2005/8/layout/equation1"/>
    <dgm:cxn modelId="{D836EA34-89FC-45A0-BEA3-3646DA29E743}" type="presOf" srcId="{022E8104-99AD-4602-BD15-37B9FF14C1FA}" destId="{3251EE76-6A68-4067-A05C-366CD8B4F46B}" srcOrd="0" destOrd="1" presId="urn:microsoft.com/office/officeart/2005/8/layout/equation1"/>
    <dgm:cxn modelId="{2325F63A-99B1-44D0-86F3-A9A5A50F673A}" srcId="{FE773FB9-7C95-43E2-8328-65C0C6B2B24E}" destId="{4359FB02-1747-4561-8807-2157C56234D2}" srcOrd="0" destOrd="0" parTransId="{EC54BC8F-B01A-4DAD-AE75-E2DB8726AB5B}" sibTransId="{D8B244B8-C2E4-4FAC-B19A-20FB5511EBB7}"/>
    <dgm:cxn modelId="{4779D660-CAFB-4C0E-8649-A7CD0D275126}" srcId="{449F5D31-0C0D-4FB0-BBFB-31A0360A319C}" destId="{E05F7E2F-E960-4246-A8FC-CF4B7EBD55ED}" srcOrd="1" destOrd="0" parTransId="{13111518-243D-4295-991A-40E672B969A3}" sibTransId="{AF6F3A49-04CB-443D-9C82-D7B5932118A5}"/>
    <dgm:cxn modelId="{9B12E163-B45B-4F0B-9B0E-FFC3E07A7D04}" type="presOf" srcId="{D8B244B8-C2E4-4FAC-B19A-20FB5511EBB7}" destId="{EF62F8BE-A2C4-4DF6-B401-2AE5FEB8E336}" srcOrd="0" destOrd="0" presId="urn:microsoft.com/office/officeart/2005/8/layout/equation1"/>
    <dgm:cxn modelId="{821F9E4C-3C64-4E88-A5AD-88FE0B5B8CED}" type="presOf" srcId="{4359FB02-1747-4561-8807-2157C56234D2}" destId="{9AC456A5-28DD-4E3C-B982-87543FA752BF}" srcOrd="0" destOrd="0" presId="urn:microsoft.com/office/officeart/2005/8/layout/equation1"/>
    <dgm:cxn modelId="{526DEC70-39C7-41DB-8E39-50F2DDD314DC}" type="presOf" srcId="{FE773FB9-7C95-43E2-8328-65C0C6B2B24E}" destId="{19ECBFBE-2897-474D-86FE-C380030965B6}" srcOrd="0" destOrd="0" presId="urn:microsoft.com/office/officeart/2005/8/layout/equation1"/>
    <dgm:cxn modelId="{775B5473-A6BC-4F33-BC79-1BF461CEFA86}" srcId="{449F5D31-0C0D-4FB0-BBFB-31A0360A319C}" destId="{022E8104-99AD-4602-BD15-37B9FF14C1FA}" srcOrd="0" destOrd="0" parTransId="{BC968492-22F2-4BCE-B06B-17B99CB9A4B2}" sibTransId="{F269CF50-6128-4D66-91E3-42E9E464A9C5}"/>
    <dgm:cxn modelId="{353A0376-00E2-4E5C-B161-A5471D05DBC9}" srcId="{C298C34E-02C7-4AD1-9367-5B7773458FF1}" destId="{CAF31CEA-5EDB-4FC2-A8B2-13ED88773C18}" srcOrd="0" destOrd="0" parTransId="{28D866DE-150D-480D-8CEE-8211958DE8DC}" sibTransId="{233F2A19-7BB3-4B4F-BD39-719011C4E33A}"/>
    <dgm:cxn modelId="{96D34E56-32E0-44A6-8532-6DD2AB785235}" type="presOf" srcId="{CAF31CEA-5EDB-4FC2-A8B2-13ED88773C18}" destId="{14B887D6-BF3E-437D-9389-A6A700AB5408}" srcOrd="0" destOrd="1" presId="urn:microsoft.com/office/officeart/2005/8/layout/equation1"/>
    <dgm:cxn modelId="{B527328A-A94B-4F2F-BF6C-F7F68C6180B5}" type="presOf" srcId="{02DE5B96-81D1-4B20-8EEB-5D3D6E5DC3D1}" destId="{7C870089-EE9A-470F-9720-8FE0907A6ACB}" srcOrd="0" destOrd="0" presId="urn:microsoft.com/office/officeart/2005/8/layout/equation1"/>
    <dgm:cxn modelId="{58AAA99E-02C9-4160-8749-A1C8A35E0817}" type="presOf" srcId="{530E35CE-B48A-4551-9EC8-9400B09C68AC}" destId="{14B887D6-BF3E-437D-9389-A6A700AB5408}" srcOrd="0" destOrd="2" presId="urn:microsoft.com/office/officeart/2005/8/layout/equation1"/>
    <dgm:cxn modelId="{76D4DABA-9FF8-4421-B9C9-B9FFEB696D3E}" type="presOf" srcId="{C298C34E-02C7-4AD1-9367-5B7773458FF1}" destId="{14B887D6-BF3E-437D-9389-A6A700AB5408}" srcOrd="0" destOrd="0" presId="urn:microsoft.com/office/officeart/2005/8/layout/equation1"/>
    <dgm:cxn modelId="{19211BCA-FA0F-4157-A78A-5864B5C23F8F}" srcId="{FE773FB9-7C95-43E2-8328-65C0C6B2B24E}" destId="{C298C34E-02C7-4AD1-9367-5B7773458FF1}" srcOrd="1" destOrd="0" parTransId="{F51BEA66-0A40-4DD5-8884-E927AE20F398}" sibTransId="{02DE5B96-81D1-4B20-8EEB-5D3D6E5DC3D1}"/>
    <dgm:cxn modelId="{0742ECD8-2FFE-46AD-A456-BBDB551DC6CE}" srcId="{C298C34E-02C7-4AD1-9367-5B7773458FF1}" destId="{530E35CE-B48A-4551-9EC8-9400B09C68AC}" srcOrd="1" destOrd="0" parTransId="{1ABAFB87-866C-4427-8C19-A1B48A689E42}" sibTransId="{D9BBA93A-9373-4DA5-BF3B-E6B9B6929132}"/>
    <dgm:cxn modelId="{8FCA72F9-054D-44DC-AFEE-800AA8B74637}" srcId="{FE773FB9-7C95-43E2-8328-65C0C6B2B24E}" destId="{449F5D31-0C0D-4FB0-BBFB-31A0360A319C}" srcOrd="2" destOrd="0" parTransId="{BD70B9FD-0481-4D71-BCF8-8A4EEB06E8FA}" sibTransId="{8CF33766-42D5-451B-963A-DB86C6001AA0}"/>
    <dgm:cxn modelId="{8CC110FF-12B1-418B-948F-331377C506A8}" type="presOf" srcId="{449F5D31-0C0D-4FB0-BBFB-31A0360A319C}" destId="{3251EE76-6A68-4067-A05C-366CD8B4F46B}" srcOrd="0" destOrd="0" presId="urn:microsoft.com/office/officeart/2005/8/layout/equation1"/>
    <dgm:cxn modelId="{743C8255-98EC-40B7-907E-FCC87BE8F297}" type="presParOf" srcId="{19ECBFBE-2897-474D-86FE-C380030965B6}" destId="{9AC456A5-28DD-4E3C-B982-87543FA752BF}" srcOrd="0" destOrd="0" presId="urn:microsoft.com/office/officeart/2005/8/layout/equation1"/>
    <dgm:cxn modelId="{82DFE74C-F595-4F1D-837B-A7CE0389E67A}" type="presParOf" srcId="{19ECBFBE-2897-474D-86FE-C380030965B6}" destId="{22961A34-4918-4B3A-A401-844017B6BBDF}" srcOrd="1" destOrd="0" presId="urn:microsoft.com/office/officeart/2005/8/layout/equation1"/>
    <dgm:cxn modelId="{D2789830-69CB-4EA4-A8FB-535B4F448FC4}" type="presParOf" srcId="{19ECBFBE-2897-474D-86FE-C380030965B6}" destId="{EF62F8BE-A2C4-4DF6-B401-2AE5FEB8E336}" srcOrd="2" destOrd="0" presId="urn:microsoft.com/office/officeart/2005/8/layout/equation1"/>
    <dgm:cxn modelId="{E396B6D9-5BA7-4E3D-B6D6-15D9D72F76C3}" type="presParOf" srcId="{19ECBFBE-2897-474D-86FE-C380030965B6}" destId="{EAA65F02-83EA-4CE2-9B3B-362C5D99AEAD}" srcOrd="3" destOrd="0" presId="urn:microsoft.com/office/officeart/2005/8/layout/equation1"/>
    <dgm:cxn modelId="{B1056BE4-4B11-4EC5-8DE4-60402A33FC3E}" type="presParOf" srcId="{19ECBFBE-2897-474D-86FE-C380030965B6}" destId="{14B887D6-BF3E-437D-9389-A6A700AB5408}" srcOrd="4" destOrd="0" presId="urn:microsoft.com/office/officeart/2005/8/layout/equation1"/>
    <dgm:cxn modelId="{6355B39A-A679-4765-AD2B-C80E9EE012D9}" type="presParOf" srcId="{19ECBFBE-2897-474D-86FE-C380030965B6}" destId="{3ADED668-F8C8-4380-AB74-3F8D9A27FE35}" srcOrd="5" destOrd="0" presId="urn:microsoft.com/office/officeart/2005/8/layout/equation1"/>
    <dgm:cxn modelId="{4BF4A906-101E-468A-80E9-367AFC04E26A}" type="presParOf" srcId="{19ECBFBE-2897-474D-86FE-C380030965B6}" destId="{7C870089-EE9A-470F-9720-8FE0907A6ACB}" srcOrd="6" destOrd="0" presId="urn:microsoft.com/office/officeart/2005/8/layout/equation1"/>
    <dgm:cxn modelId="{719B885D-43B7-42DC-B1A0-F40A534A14B2}" type="presParOf" srcId="{19ECBFBE-2897-474D-86FE-C380030965B6}" destId="{DE0C27D2-A546-4C71-B57D-6C680C9EFBD7}" srcOrd="7" destOrd="0" presId="urn:microsoft.com/office/officeart/2005/8/layout/equation1"/>
    <dgm:cxn modelId="{B9FA238C-4BC5-4A65-B83E-5EF88A704FC8}" type="presParOf" srcId="{19ECBFBE-2897-474D-86FE-C380030965B6}" destId="{3251EE76-6A68-4067-A05C-366CD8B4F46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B6DCF-61AD-4674-937A-BB063D90739A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38058DD4-39E0-4C28-A67D-2A0CB28EF4B2}">
      <dgm:prSet phldrT="[텍스트]"/>
      <dgm:spPr/>
      <dgm:t>
        <a:bodyPr/>
        <a:lstStyle/>
        <a:p>
          <a:pPr latinLnBrk="1"/>
          <a:r>
            <a:rPr lang="ko-KR" altLang="en-US" dirty="0"/>
            <a:t>접근성</a:t>
          </a:r>
        </a:p>
      </dgm:t>
    </dgm:pt>
    <dgm:pt modelId="{B807AF7D-5C16-4EEC-8B44-A18425D39C3B}" cxnId="{97149D4E-C21C-4B90-A152-5E1E3A78EA3B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1971B31D-0D16-4116-A1FD-9D655168E9C8}" cxnId="{97149D4E-C21C-4B90-A152-5E1E3A78EA3B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639560EB-7024-4021-BFE0-23188CC002E4}">
      <dgm:prSet phldrT="[텍스트]"/>
      <dgm:spPr/>
      <dgm:t>
        <a:bodyPr/>
        <a:lstStyle/>
        <a:p>
          <a:pPr latinLnBrk="1"/>
          <a:r>
            <a:rPr lang="ko-KR" altLang="en-US" dirty="0"/>
            <a:t>병원</a:t>
          </a:r>
          <a:r>
            <a:rPr lang="en-US" altLang="ko-KR" dirty="0"/>
            <a:t>,</a:t>
          </a:r>
          <a:r>
            <a:rPr lang="ko-KR" altLang="en-US" dirty="0"/>
            <a:t>공항 등 장소에 가지 않아도 체험 가능</a:t>
          </a:r>
        </a:p>
      </dgm:t>
    </dgm:pt>
    <dgm:pt modelId="{E1D05379-12DD-4712-B710-1BA00E1EA8CA}" cxnId="{873ADA4C-43F9-4F1E-BD0E-92A6D9E7439C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B0693071-C907-48C7-8BCA-47FC82E0CECC}" cxnId="{873ADA4C-43F9-4F1E-BD0E-92A6D9E7439C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A3DC9FCD-DE09-43D6-80FE-371BE0E23A39}">
      <dgm:prSet phldrT="[텍스트]"/>
      <dgm:spPr/>
      <dgm:t>
        <a:bodyPr/>
        <a:lstStyle/>
        <a:p>
          <a:pPr latinLnBrk="1"/>
          <a:r>
            <a:rPr lang="ko-KR" altLang="en-US" dirty="0"/>
            <a:t>비용절감 및 확장성</a:t>
          </a:r>
        </a:p>
      </dgm:t>
    </dgm:pt>
    <dgm:pt modelId="{AE67BAA6-DD4F-4825-B831-9DDF326A93DF}" cxnId="{244CB3C6-DD4D-46A6-84AD-EB91B5360001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48A3612F-F26A-4835-8C65-9117C1B83401}" cxnId="{244CB3C6-DD4D-46A6-84AD-EB91B5360001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35679237-B3B5-48D9-B09B-E2B3E2BD00D1}">
      <dgm:prSet phldrT="[텍스트]"/>
      <dgm:spPr/>
      <dgm:t>
        <a:bodyPr/>
        <a:lstStyle/>
        <a:p>
          <a:pPr latinLnBrk="1"/>
          <a:r>
            <a:rPr lang="ko-KR" altLang="en-US" dirty="0"/>
            <a:t>다양한 키오스크 기계를 하나의 </a:t>
          </a:r>
          <a:r>
            <a:rPr lang="en-US" altLang="ko-KR" dirty="0"/>
            <a:t>VR</a:t>
          </a:r>
          <a:r>
            <a:rPr lang="ko-KR" altLang="en-US" dirty="0"/>
            <a:t>프로그램에 넣어 제작비용 절감</a:t>
          </a:r>
        </a:p>
      </dgm:t>
    </dgm:pt>
    <dgm:pt modelId="{CEBB69D8-CF16-4516-B63F-35F9DA958DC8}" cxnId="{9CDA46EA-804D-4ADD-BE37-6FEFDC2B15CB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A6AB3A4C-8D85-4703-B33F-E5548F813431}" cxnId="{9CDA46EA-804D-4ADD-BE37-6FEFDC2B15CB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A1816E9E-3EED-43A0-BB72-62B6916FA5C4}">
      <dgm:prSet phldrT="[텍스트]"/>
      <dgm:spPr/>
      <dgm:t>
        <a:bodyPr/>
        <a:lstStyle/>
        <a:p>
          <a:pPr latinLnBrk="1"/>
          <a:r>
            <a:rPr lang="ko-KR" altLang="en-US" dirty="0"/>
            <a:t>키오스크 프로그램을 추가하기 수월하다</a:t>
          </a:r>
        </a:p>
      </dgm:t>
    </dgm:pt>
    <dgm:pt modelId="{A45BEF4D-A9CA-49BF-BABA-83E349EAB43E}" cxnId="{1C35C55A-C568-478C-A566-9285A85B2901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7E072F7A-6FB6-4E3B-9EAA-B39D96F2CB2A}" cxnId="{1C35C55A-C568-478C-A566-9285A85B2901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E9FF218E-8CDA-4809-B0C1-96102E3CECF7}">
      <dgm:prSet phldrT="[텍스트]"/>
      <dgm:spPr/>
      <dgm:t>
        <a:bodyPr/>
        <a:lstStyle/>
        <a:p>
          <a:pPr latinLnBrk="1"/>
          <a:r>
            <a:rPr lang="ko-KR" altLang="en-US" dirty="0"/>
            <a:t>사실감</a:t>
          </a:r>
        </a:p>
      </dgm:t>
    </dgm:pt>
    <dgm:pt modelId="{BF0C4DC7-D89A-46B4-AEB4-34244314DD15}" cxnId="{B2406504-833D-4CD5-BFE2-E5780124C456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7CF1FA4C-2784-49F6-9FCD-F62627C8AF77}" cxnId="{B2406504-833D-4CD5-BFE2-E5780124C456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653370B9-B842-4D11-817C-4CB541123772}">
      <dgm:prSet phldrT="[텍스트]"/>
      <dgm:spPr/>
      <dgm:t>
        <a:bodyPr/>
        <a:lstStyle/>
        <a:p>
          <a:pPr latinLnBrk="1"/>
          <a:r>
            <a:rPr lang="ko-KR" altLang="en-US" dirty="0"/>
            <a:t>해당 장소에서 사용 하는 것 같은 몰입가능</a:t>
          </a:r>
        </a:p>
      </dgm:t>
    </dgm:pt>
    <dgm:pt modelId="{15CD29B2-EA3A-436D-8009-27225CA728DE}" cxnId="{3FB0DC0C-E124-47A3-9063-2511421A9E83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C63B65B9-47BB-4F3A-A8FA-E71C619B4994}" cxnId="{3FB0DC0C-E124-47A3-9063-2511421A9E83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B92CE173-D3B2-40F3-B6FE-D989AF1844E1}">
      <dgm:prSet phldrT="[텍스트]"/>
      <dgm:spPr/>
      <dgm:t>
        <a:bodyPr/>
        <a:lstStyle/>
        <a:p>
          <a:pPr latinLnBrk="1"/>
          <a:r>
            <a:rPr lang="ko-KR" altLang="en-US" dirty="0"/>
            <a:t>치매예방 게임도 </a:t>
          </a:r>
          <a:r>
            <a:rPr lang="ko-KR" altLang="en-US" dirty="0" err="1"/>
            <a:t>몰입감</a:t>
          </a:r>
          <a:r>
            <a:rPr lang="ko-KR" altLang="en-US" dirty="0"/>
            <a:t> 증가로 흥미도 </a:t>
          </a:r>
        </a:p>
      </dgm:t>
    </dgm:pt>
    <dgm:pt modelId="{CAD5B5D6-BB72-4008-8108-B58646255133}" cxnId="{353D9835-D288-422B-9EB5-C827E4D08759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DEE1AB76-DFAA-436B-BBA1-AAFACAC13503}" cxnId="{353D9835-D288-422B-9EB5-C827E4D08759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8FBD584F-B3EC-41FC-9AB7-03871C1AFAD0}" type="pres">
      <dgm:prSet presAssocID="{B86B6DCF-61AD-4674-937A-BB063D90739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BAB468D-05D3-402D-9E5A-4ECBFC6071E0}" type="pres">
      <dgm:prSet presAssocID="{B86B6DCF-61AD-4674-937A-BB063D90739A}" presName="cycle" presStyleCnt="0"/>
      <dgm:spPr/>
    </dgm:pt>
    <dgm:pt modelId="{873C0506-4286-4C91-A1CF-C046ED5944A7}" type="pres">
      <dgm:prSet presAssocID="{B86B6DCF-61AD-4674-937A-BB063D90739A}" presName="centerShape" presStyleCnt="0"/>
      <dgm:spPr/>
    </dgm:pt>
    <dgm:pt modelId="{75260DD8-6605-4656-806F-D85922D7B3C6}" type="pres">
      <dgm:prSet presAssocID="{B86B6DCF-61AD-4674-937A-BB063D90739A}" presName="connSite" presStyleLbl="node1" presStyleIdx="0" presStyleCnt="4"/>
      <dgm:spPr/>
    </dgm:pt>
    <dgm:pt modelId="{A9888F4C-C36E-46A5-93F3-93524B90A18E}" type="pres">
      <dgm:prSet presAssocID="{B86B6DCF-61AD-4674-937A-BB063D90739A}" presName="visible" presStyleLbl="node1" presStyleIdx="0" presStyleCnt="4" custScaleX="104440" custScaleY="147154" custLinFactNeighborX="-14369" custLinFactNeighborY="3407"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6CA331AB-8042-4A08-AFB0-B429C59D4243}" type="pres">
      <dgm:prSet presAssocID="{B807AF7D-5C16-4EEC-8B44-A18425D39C3B}" presName="Name25" presStyleLbl="parChTrans1D1" presStyleIdx="0" presStyleCnt="3"/>
      <dgm:spPr/>
    </dgm:pt>
    <dgm:pt modelId="{55422985-00D7-4EBE-A88F-1F1A67FAC268}" type="pres">
      <dgm:prSet presAssocID="{38058DD4-39E0-4C28-A67D-2A0CB28EF4B2}" presName="node" presStyleCnt="0"/>
      <dgm:spPr/>
    </dgm:pt>
    <dgm:pt modelId="{DBD18A10-CBEA-40ED-B56D-85DB02268697}" type="pres">
      <dgm:prSet presAssocID="{38058DD4-39E0-4C28-A67D-2A0CB28EF4B2}" presName="parentNode" presStyleLbl="node1" presStyleIdx="1" presStyleCnt="4" custScaleX="99109" custScaleY="92953" custLinFactNeighborX="49095" custLinFactNeighborY="-1733">
        <dgm:presLayoutVars>
          <dgm:chMax val="1"/>
          <dgm:bulletEnabled val="1"/>
        </dgm:presLayoutVars>
      </dgm:prSet>
      <dgm:spPr/>
    </dgm:pt>
    <dgm:pt modelId="{EB5F00DE-8182-42D8-B783-136E34A6B914}" type="pres">
      <dgm:prSet presAssocID="{38058DD4-39E0-4C28-A67D-2A0CB28EF4B2}" presName="childNode" presStyleLbl="revTx" presStyleIdx="0" presStyleCnt="3">
        <dgm:presLayoutVars>
          <dgm:bulletEnabled val="1"/>
        </dgm:presLayoutVars>
      </dgm:prSet>
      <dgm:spPr/>
    </dgm:pt>
    <dgm:pt modelId="{5C928E9C-1D83-4554-9255-9F1E85A439D8}" type="pres">
      <dgm:prSet presAssocID="{AE67BAA6-DD4F-4825-B831-9DDF326A93DF}" presName="Name25" presStyleLbl="parChTrans1D1" presStyleIdx="1" presStyleCnt="3"/>
      <dgm:spPr/>
    </dgm:pt>
    <dgm:pt modelId="{38D2CBED-5619-41A9-8ACA-A6D24D828E53}" type="pres">
      <dgm:prSet presAssocID="{A3DC9FCD-DE09-43D6-80FE-371BE0E23A39}" presName="node" presStyleCnt="0"/>
      <dgm:spPr/>
    </dgm:pt>
    <dgm:pt modelId="{F3248DB5-3267-4A4E-84FB-3EACC801D36D}" type="pres">
      <dgm:prSet presAssocID="{A3DC9FCD-DE09-43D6-80FE-371BE0E23A39}" presName="parentNode" presStyleLbl="node1" presStyleIdx="2" presStyleCnt="4" custScaleX="106094" custScaleY="103671" custLinFactNeighborX="26478" custLinFactNeighborY="-867">
        <dgm:presLayoutVars>
          <dgm:chMax val="1"/>
          <dgm:bulletEnabled val="1"/>
        </dgm:presLayoutVars>
      </dgm:prSet>
      <dgm:spPr/>
    </dgm:pt>
    <dgm:pt modelId="{852CE665-E82F-4F69-BA0C-33AD2C7C1621}" type="pres">
      <dgm:prSet presAssocID="{A3DC9FCD-DE09-43D6-80FE-371BE0E23A39}" presName="childNode" presStyleLbl="revTx" presStyleIdx="1" presStyleCnt="3">
        <dgm:presLayoutVars>
          <dgm:bulletEnabled val="1"/>
        </dgm:presLayoutVars>
      </dgm:prSet>
      <dgm:spPr/>
    </dgm:pt>
    <dgm:pt modelId="{8DF8E4D2-569F-4462-ABC1-F440D39400DE}" type="pres">
      <dgm:prSet presAssocID="{BF0C4DC7-D89A-46B4-AEB4-34244314DD15}" presName="Name25" presStyleLbl="parChTrans1D1" presStyleIdx="2" presStyleCnt="3"/>
      <dgm:spPr/>
    </dgm:pt>
    <dgm:pt modelId="{C5B8501D-A03E-4B2A-A06F-5658CF8941DD}" type="pres">
      <dgm:prSet presAssocID="{E9FF218E-8CDA-4809-B0C1-96102E3CECF7}" presName="node" presStyleCnt="0"/>
      <dgm:spPr/>
    </dgm:pt>
    <dgm:pt modelId="{1F86E34B-1703-48EE-B78B-B91F861CEE7E}" type="pres">
      <dgm:prSet presAssocID="{E9FF218E-8CDA-4809-B0C1-96102E3CECF7}" presName="parentNode" presStyleLbl="node1" presStyleIdx="3" presStyleCnt="4" custScaleX="95245" custScaleY="93836" custLinFactNeighborX="51736" custLinFactNeighborY="-176">
        <dgm:presLayoutVars>
          <dgm:chMax val="1"/>
          <dgm:bulletEnabled val="1"/>
        </dgm:presLayoutVars>
      </dgm:prSet>
      <dgm:spPr/>
    </dgm:pt>
    <dgm:pt modelId="{DC414B96-BFF4-4EDF-B14F-0474C1206F92}" type="pres">
      <dgm:prSet presAssocID="{E9FF218E-8CDA-4809-B0C1-96102E3CECF7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B646E902-2026-451E-AB06-3E028462F769}" type="presOf" srcId="{BF0C4DC7-D89A-46B4-AEB4-34244314DD15}" destId="{8DF8E4D2-569F-4462-ABC1-F440D39400DE}" srcOrd="0" destOrd="0" presId="urn:microsoft.com/office/officeart/2005/8/layout/radial2"/>
    <dgm:cxn modelId="{B2406504-833D-4CD5-BFE2-E5780124C456}" srcId="{B86B6DCF-61AD-4674-937A-BB063D90739A}" destId="{E9FF218E-8CDA-4809-B0C1-96102E3CECF7}" srcOrd="2" destOrd="0" parTransId="{BF0C4DC7-D89A-46B4-AEB4-34244314DD15}" sibTransId="{7CF1FA4C-2784-49F6-9FCD-F62627C8AF77}"/>
    <dgm:cxn modelId="{3467C408-2CF2-4A70-B85B-E76D47342945}" type="presOf" srcId="{A3DC9FCD-DE09-43D6-80FE-371BE0E23A39}" destId="{F3248DB5-3267-4A4E-84FB-3EACC801D36D}" srcOrd="0" destOrd="0" presId="urn:microsoft.com/office/officeart/2005/8/layout/radial2"/>
    <dgm:cxn modelId="{3FB0DC0C-E124-47A3-9063-2511421A9E83}" srcId="{E9FF218E-8CDA-4809-B0C1-96102E3CECF7}" destId="{653370B9-B842-4D11-817C-4CB541123772}" srcOrd="0" destOrd="0" parTransId="{15CD29B2-EA3A-436D-8009-27225CA728DE}" sibTransId="{C63B65B9-47BB-4F3A-A8FA-E71C619B4994}"/>
    <dgm:cxn modelId="{2176EC10-31FB-4C1F-9926-775FDFB00741}" type="presOf" srcId="{38058DD4-39E0-4C28-A67D-2A0CB28EF4B2}" destId="{DBD18A10-CBEA-40ED-B56D-85DB02268697}" srcOrd="0" destOrd="0" presId="urn:microsoft.com/office/officeart/2005/8/layout/radial2"/>
    <dgm:cxn modelId="{AF08E421-FF15-4AED-8FD4-CD73E1A92FF3}" type="presOf" srcId="{AE67BAA6-DD4F-4825-B831-9DDF326A93DF}" destId="{5C928E9C-1D83-4554-9255-9F1E85A439D8}" srcOrd="0" destOrd="0" presId="urn:microsoft.com/office/officeart/2005/8/layout/radial2"/>
    <dgm:cxn modelId="{353D9835-D288-422B-9EB5-C827E4D08759}" srcId="{E9FF218E-8CDA-4809-B0C1-96102E3CECF7}" destId="{B92CE173-D3B2-40F3-B6FE-D989AF1844E1}" srcOrd="1" destOrd="0" parTransId="{CAD5B5D6-BB72-4008-8108-B58646255133}" sibTransId="{DEE1AB76-DFAA-436B-BBA1-AAFACAC13503}"/>
    <dgm:cxn modelId="{51867266-5A5B-4D78-83DA-C49E75E30DCB}" type="presOf" srcId="{B807AF7D-5C16-4EEC-8B44-A18425D39C3B}" destId="{6CA331AB-8042-4A08-AFB0-B429C59D4243}" srcOrd="0" destOrd="0" presId="urn:microsoft.com/office/officeart/2005/8/layout/radial2"/>
    <dgm:cxn modelId="{873ADA4C-43F9-4F1E-BD0E-92A6D9E7439C}" srcId="{38058DD4-39E0-4C28-A67D-2A0CB28EF4B2}" destId="{639560EB-7024-4021-BFE0-23188CC002E4}" srcOrd="0" destOrd="0" parTransId="{E1D05379-12DD-4712-B710-1BA00E1EA8CA}" sibTransId="{B0693071-C907-48C7-8BCA-47FC82E0CECC}"/>
    <dgm:cxn modelId="{9E076B6D-6109-433F-B904-75ED85C12682}" type="presOf" srcId="{639560EB-7024-4021-BFE0-23188CC002E4}" destId="{EB5F00DE-8182-42D8-B783-136E34A6B914}" srcOrd="0" destOrd="0" presId="urn:microsoft.com/office/officeart/2005/8/layout/radial2"/>
    <dgm:cxn modelId="{DEDFC06D-5A77-4CFF-9399-626D8C9C8018}" type="presOf" srcId="{653370B9-B842-4D11-817C-4CB541123772}" destId="{DC414B96-BFF4-4EDF-B14F-0474C1206F92}" srcOrd="0" destOrd="0" presId="urn:microsoft.com/office/officeart/2005/8/layout/radial2"/>
    <dgm:cxn modelId="{97149D4E-C21C-4B90-A152-5E1E3A78EA3B}" srcId="{B86B6DCF-61AD-4674-937A-BB063D90739A}" destId="{38058DD4-39E0-4C28-A67D-2A0CB28EF4B2}" srcOrd="0" destOrd="0" parTransId="{B807AF7D-5C16-4EEC-8B44-A18425D39C3B}" sibTransId="{1971B31D-0D16-4116-A1FD-9D655168E9C8}"/>
    <dgm:cxn modelId="{1C35C55A-C568-478C-A566-9285A85B2901}" srcId="{A3DC9FCD-DE09-43D6-80FE-371BE0E23A39}" destId="{A1816E9E-3EED-43A0-BB72-62B6916FA5C4}" srcOrd="1" destOrd="0" parTransId="{A45BEF4D-A9CA-49BF-BABA-83E349EAB43E}" sibTransId="{7E072F7A-6FB6-4E3B-9EAA-B39D96F2CB2A}"/>
    <dgm:cxn modelId="{5C03847B-8BE6-4632-9DDE-2258B14278B0}" type="presOf" srcId="{E9FF218E-8CDA-4809-B0C1-96102E3CECF7}" destId="{1F86E34B-1703-48EE-B78B-B91F861CEE7E}" srcOrd="0" destOrd="0" presId="urn:microsoft.com/office/officeart/2005/8/layout/radial2"/>
    <dgm:cxn modelId="{22C176A3-AB09-47D6-B6F1-92BB49954459}" type="presOf" srcId="{A1816E9E-3EED-43A0-BB72-62B6916FA5C4}" destId="{852CE665-E82F-4F69-BA0C-33AD2C7C1621}" srcOrd="0" destOrd="1" presId="urn:microsoft.com/office/officeart/2005/8/layout/radial2"/>
    <dgm:cxn modelId="{37A790B3-FE6C-4F6F-899D-C7880BF95823}" type="presOf" srcId="{B86B6DCF-61AD-4674-937A-BB063D90739A}" destId="{8FBD584F-B3EC-41FC-9AB7-03871C1AFAD0}" srcOrd="0" destOrd="0" presId="urn:microsoft.com/office/officeart/2005/8/layout/radial2"/>
    <dgm:cxn modelId="{FC6158BA-DF94-49C5-9BAE-458855F01214}" type="presOf" srcId="{B92CE173-D3B2-40F3-B6FE-D989AF1844E1}" destId="{DC414B96-BFF4-4EDF-B14F-0474C1206F92}" srcOrd="0" destOrd="1" presId="urn:microsoft.com/office/officeart/2005/8/layout/radial2"/>
    <dgm:cxn modelId="{244CB3C6-DD4D-46A6-84AD-EB91B5360001}" srcId="{B86B6DCF-61AD-4674-937A-BB063D90739A}" destId="{A3DC9FCD-DE09-43D6-80FE-371BE0E23A39}" srcOrd="1" destOrd="0" parTransId="{AE67BAA6-DD4F-4825-B831-9DDF326A93DF}" sibTransId="{48A3612F-F26A-4835-8C65-9117C1B83401}"/>
    <dgm:cxn modelId="{4E5472E1-4325-4F1B-AA3D-CEFE5BE56015}" type="presOf" srcId="{35679237-B3B5-48D9-B09B-E2B3E2BD00D1}" destId="{852CE665-E82F-4F69-BA0C-33AD2C7C1621}" srcOrd="0" destOrd="0" presId="urn:microsoft.com/office/officeart/2005/8/layout/radial2"/>
    <dgm:cxn modelId="{9CDA46EA-804D-4ADD-BE37-6FEFDC2B15CB}" srcId="{A3DC9FCD-DE09-43D6-80FE-371BE0E23A39}" destId="{35679237-B3B5-48D9-B09B-E2B3E2BD00D1}" srcOrd="0" destOrd="0" parTransId="{CEBB69D8-CF16-4516-B63F-35F9DA958DC8}" sibTransId="{A6AB3A4C-8D85-4703-B33F-E5548F813431}"/>
    <dgm:cxn modelId="{205F0B64-34D2-4F23-BB80-F30C83AFAB70}" type="presParOf" srcId="{8FBD584F-B3EC-41FC-9AB7-03871C1AFAD0}" destId="{FBAB468D-05D3-402D-9E5A-4ECBFC6071E0}" srcOrd="0" destOrd="0" presId="urn:microsoft.com/office/officeart/2005/8/layout/radial2"/>
    <dgm:cxn modelId="{EEB5B0EB-6540-479B-9322-B9BD44411DAC}" type="presParOf" srcId="{FBAB468D-05D3-402D-9E5A-4ECBFC6071E0}" destId="{873C0506-4286-4C91-A1CF-C046ED5944A7}" srcOrd="0" destOrd="0" presId="urn:microsoft.com/office/officeart/2005/8/layout/radial2"/>
    <dgm:cxn modelId="{96A397D0-C439-414E-B123-984EA8554B9D}" type="presParOf" srcId="{873C0506-4286-4C91-A1CF-C046ED5944A7}" destId="{75260DD8-6605-4656-806F-D85922D7B3C6}" srcOrd="0" destOrd="0" presId="urn:microsoft.com/office/officeart/2005/8/layout/radial2"/>
    <dgm:cxn modelId="{E248CC23-BE60-41DD-B35B-1453667F174E}" type="presParOf" srcId="{873C0506-4286-4C91-A1CF-C046ED5944A7}" destId="{A9888F4C-C36E-46A5-93F3-93524B90A18E}" srcOrd="1" destOrd="0" presId="urn:microsoft.com/office/officeart/2005/8/layout/radial2"/>
    <dgm:cxn modelId="{CD6668A9-3415-4B75-BBF5-C7FB1462B95B}" type="presParOf" srcId="{FBAB468D-05D3-402D-9E5A-4ECBFC6071E0}" destId="{6CA331AB-8042-4A08-AFB0-B429C59D4243}" srcOrd="1" destOrd="0" presId="urn:microsoft.com/office/officeart/2005/8/layout/radial2"/>
    <dgm:cxn modelId="{2E44AC89-FF25-42F5-84FA-78DBDF7D29E0}" type="presParOf" srcId="{FBAB468D-05D3-402D-9E5A-4ECBFC6071E0}" destId="{55422985-00D7-4EBE-A88F-1F1A67FAC268}" srcOrd="2" destOrd="0" presId="urn:microsoft.com/office/officeart/2005/8/layout/radial2"/>
    <dgm:cxn modelId="{04C5645F-588F-40B9-8FAB-44B9309C7BBE}" type="presParOf" srcId="{55422985-00D7-4EBE-A88F-1F1A67FAC268}" destId="{DBD18A10-CBEA-40ED-B56D-85DB02268697}" srcOrd="0" destOrd="0" presId="urn:microsoft.com/office/officeart/2005/8/layout/radial2"/>
    <dgm:cxn modelId="{8FFCE90A-80A6-4881-80B8-2FF4C505C789}" type="presParOf" srcId="{55422985-00D7-4EBE-A88F-1F1A67FAC268}" destId="{EB5F00DE-8182-42D8-B783-136E34A6B914}" srcOrd="1" destOrd="0" presId="urn:microsoft.com/office/officeart/2005/8/layout/radial2"/>
    <dgm:cxn modelId="{2BC53EF9-C617-4924-A338-104EAAA53A5C}" type="presParOf" srcId="{FBAB468D-05D3-402D-9E5A-4ECBFC6071E0}" destId="{5C928E9C-1D83-4554-9255-9F1E85A439D8}" srcOrd="3" destOrd="0" presId="urn:microsoft.com/office/officeart/2005/8/layout/radial2"/>
    <dgm:cxn modelId="{E31E22D8-D8D2-42D6-8719-57F0F050DA0C}" type="presParOf" srcId="{FBAB468D-05D3-402D-9E5A-4ECBFC6071E0}" destId="{38D2CBED-5619-41A9-8ACA-A6D24D828E53}" srcOrd="4" destOrd="0" presId="urn:microsoft.com/office/officeart/2005/8/layout/radial2"/>
    <dgm:cxn modelId="{345CACE9-CCEE-40EC-91DC-38DB622E2AB6}" type="presParOf" srcId="{38D2CBED-5619-41A9-8ACA-A6D24D828E53}" destId="{F3248DB5-3267-4A4E-84FB-3EACC801D36D}" srcOrd="0" destOrd="0" presId="urn:microsoft.com/office/officeart/2005/8/layout/radial2"/>
    <dgm:cxn modelId="{69273989-42FD-4833-901A-74A3978177DA}" type="presParOf" srcId="{38D2CBED-5619-41A9-8ACA-A6D24D828E53}" destId="{852CE665-E82F-4F69-BA0C-33AD2C7C1621}" srcOrd="1" destOrd="0" presId="urn:microsoft.com/office/officeart/2005/8/layout/radial2"/>
    <dgm:cxn modelId="{6633CC4B-CE3F-4599-B275-DE31315E9A9C}" type="presParOf" srcId="{FBAB468D-05D3-402D-9E5A-4ECBFC6071E0}" destId="{8DF8E4D2-569F-4462-ABC1-F440D39400DE}" srcOrd="5" destOrd="0" presId="urn:microsoft.com/office/officeart/2005/8/layout/radial2"/>
    <dgm:cxn modelId="{6373F207-B33B-4D99-844B-776D48D781A6}" type="presParOf" srcId="{FBAB468D-05D3-402D-9E5A-4ECBFC6071E0}" destId="{C5B8501D-A03E-4B2A-A06F-5658CF8941DD}" srcOrd="6" destOrd="0" presId="urn:microsoft.com/office/officeart/2005/8/layout/radial2"/>
    <dgm:cxn modelId="{F5B3A2A5-71B0-4A06-BBB9-509F627B488D}" type="presParOf" srcId="{C5B8501D-A03E-4B2A-A06F-5658CF8941DD}" destId="{1F86E34B-1703-48EE-B78B-B91F861CEE7E}" srcOrd="0" destOrd="0" presId="urn:microsoft.com/office/officeart/2005/8/layout/radial2"/>
    <dgm:cxn modelId="{B5EE838F-2804-4F98-93FB-AA5320F29BA4}" type="presParOf" srcId="{C5B8501D-A03E-4B2A-A06F-5658CF8941DD}" destId="{DC414B96-BFF4-4EDF-B14F-0474C1206F9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76064-463D-4156-BC3E-505BD3AD65B6}">
      <dsp:nvSpPr>
        <dsp:cNvPr id="0" name=""/>
        <dsp:cNvSpPr/>
      </dsp:nvSpPr>
      <dsp:spPr>
        <a:xfrm>
          <a:off x="2159128" y="1783647"/>
          <a:ext cx="2298565" cy="24629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대상</a:t>
          </a:r>
          <a:r>
            <a:rPr lang="en-US" altLang="ko-KR" sz="3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:  </a:t>
          </a:r>
          <a:r>
            <a:rPr lang="ko-KR" altLang="en-US" sz="4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노인</a:t>
          </a:r>
        </a:p>
      </dsp:txBody>
      <dsp:txXfrm>
        <a:off x="2495745" y="2144337"/>
        <a:ext cx="1625331" cy="1741564"/>
      </dsp:txXfrm>
    </dsp:sp>
    <dsp:sp modelId="{64428FF3-885E-4F22-9700-944070ED9304}">
      <dsp:nvSpPr>
        <dsp:cNvPr id="0" name=""/>
        <dsp:cNvSpPr/>
      </dsp:nvSpPr>
      <dsp:spPr>
        <a:xfrm rot="12962424">
          <a:off x="941771" y="1579957"/>
          <a:ext cx="1488235" cy="50916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C1FE6-E90A-4B7E-AD40-2A065F2BB4B9}">
      <dsp:nvSpPr>
        <dsp:cNvPr id="0" name=""/>
        <dsp:cNvSpPr/>
      </dsp:nvSpPr>
      <dsp:spPr>
        <a:xfrm>
          <a:off x="235586" y="717847"/>
          <a:ext cx="1697215" cy="13577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눈이 편한 배경색</a:t>
          </a:r>
        </a:p>
      </dsp:txBody>
      <dsp:txXfrm>
        <a:off x="275354" y="757615"/>
        <a:ext cx="1617679" cy="1278236"/>
      </dsp:txXfrm>
    </dsp:sp>
    <dsp:sp modelId="{7039DD42-9E6A-422E-97CD-801A1B075B8C}">
      <dsp:nvSpPr>
        <dsp:cNvPr id="0" name=""/>
        <dsp:cNvSpPr/>
      </dsp:nvSpPr>
      <dsp:spPr>
        <a:xfrm rot="16200000">
          <a:off x="2714857" y="866419"/>
          <a:ext cx="1187108" cy="509164"/>
        </a:xfrm>
        <a:prstGeom prst="leftArrow">
          <a:avLst>
            <a:gd name="adj1" fmla="val 60000"/>
            <a:gd name="adj2" fmla="val 50000"/>
          </a:avLst>
        </a:prstGeom>
        <a:solidFill>
          <a:srgbClr val="C99F7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0942-F5A1-452D-969E-A75DE66A09D2}">
      <dsp:nvSpPr>
        <dsp:cNvPr id="0" name=""/>
        <dsp:cNvSpPr/>
      </dsp:nvSpPr>
      <dsp:spPr>
        <a:xfrm>
          <a:off x="2318926" y="-182592"/>
          <a:ext cx="1978969" cy="1420080"/>
        </a:xfrm>
        <a:prstGeom prst="roundRect">
          <a:avLst>
            <a:gd name="adj" fmla="val 10000"/>
          </a:avLst>
        </a:prstGeom>
        <a:solidFill>
          <a:srgbClr val="C99F7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글씨 크기</a:t>
          </a:r>
        </a:p>
      </dsp:txBody>
      <dsp:txXfrm>
        <a:off x="2360519" y="-140999"/>
        <a:ext cx="1895783" cy="1336894"/>
      </dsp:txXfrm>
    </dsp:sp>
    <dsp:sp modelId="{6511D286-5BDA-410E-A199-92B185D2E5CE}">
      <dsp:nvSpPr>
        <dsp:cNvPr id="0" name=""/>
        <dsp:cNvSpPr/>
      </dsp:nvSpPr>
      <dsp:spPr>
        <a:xfrm rot="19423788">
          <a:off x="4179975" y="1557832"/>
          <a:ext cx="1535012" cy="50916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3107674"/>
            <a:satOff val="34513"/>
            <a:lumOff val="696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E2B72-CE49-4D5A-9A88-2B2982398263}">
      <dsp:nvSpPr>
        <dsp:cNvPr id="0" name=""/>
        <dsp:cNvSpPr/>
      </dsp:nvSpPr>
      <dsp:spPr>
        <a:xfrm>
          <a:off x="4717665" y="679476"/>
          <a:ext cx="1697215" cy="1357772"/>
        </a:xfrm>
        <a:prstGeom prst="roundRect">
          <a:avLst>
            <a:gd name="adj" fmla="val 10000"/>
          </a:avLst>
        </a:prstGeom>
        <a:solidFill>
          <a:schemeClr val="accent4">
            <a:hueOff val="13107674"/>
            <a:satOff val="34513"/>
            <a:lumOff val="6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움직임</a:t>
          </a:r>
          <a:r>
            <a:rPr lang="en-US" altLang="ko-KR" sz="2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X </a:t>
          </a:r>
          <a:r>
            <a:rPr lang="ko-KR" altLang="en-US" sz="2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콘텐츠</a:t>
          </a:r>
        </a:p>
      </dsp:txBody>
      <dsp:txXfrm>
        <a:off x="4757433" y="719244"/>
        <a:ext cx="1617679" cy="127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56A5-28DD-4E3C-B982-87543FA752BF}">
      <dsp:nvSpPr>
        <dsp:cNvPr id="0" name=""/>
        <dsp:cNvSpPr/>
      </dsp:nvSpPr>
      <dsp:spPr>
        <a:xfrm>
          <a:off x="7258016" y="1349011"/>
          <a:ext cx="1797125" cy="1869545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노인복지 토탈       솔루션 </a:t>
          </a:r>
        </a:p>
      </dsp:txBody>
      <dsp:txXfrm>
        <a:off x="7521199" y="1622800"/>
        <a:ext cx="1270759" cy="1321967"/>
      </dsp:txXfrm>
    </dsp:sp>
    <dsp:sp modelId="{EF62F8BE-A2C4-4DF6-B401-2AE5FEB8E336}">
      <dsp:nvSpPr>
        <dsp:cNvPr id="0" name=""/>
        <dsp:cNvSpPr/>
      </dsp:nvSpPr>
      <dsp:spPr>
        <a:xfrm>
          <a:off x="2705299" y="1837321"/>
          <a:ext cx="892928" cy="892928"/>
        </a:xfrm>
        <a:prstGeom prst="mathPlus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2823657" y="2178777"/>
        <a:ext cx="656212" cy="210016"/>
      </dsp:txXfrm>
    </dsp:sp>
    <dsp:sp modelId="{14B887D6-BF3E-437D-9389-A6A700AB5408}">
      <dsp:nvSpPr>
        <dsp:cNvPr id="0" name=""/>
        <dsp:cNvSpPr/>
      </dsp:nvSpPr>
      <dsp:spPr>
        <a:xfrm>
          <a:off x="201866" y="912562"/>
          <a:ext cx="2525847" cy="2748510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43759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키오스크 학습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무인기계 학습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부족한 콘텐츠</a:t>
          </a:r>
        </a:p>
      </dsp:txBody>
      <dsp:txXfrm>
        <a:off x="571768" y="1315072"/>
        <a:ext cx="1786043" cy="1943490"/>
      </dsp:txXfrm>
    </dsp:sp>
    <dsp:sp modelId="{7C870089-EE9A-470F-9720-8FE0907A6ACB}">
      <dsp:nvSpPr>
        <dsp:cNvPr id="0" name=""/>
        <dsp:cNvSpPr/>
      </dsp:nvSpPr>
      <dsp:spPr>
        <a:xfrm>
          <a:off x="6316643" y="1837321"/>
          <a:ext cx="892928" cy="892928"/>
        </a:xfrm>
        <a:prstGeom prst="mathEqual">
          <a:avLst/>
        </a:prstGeom>
        <a:solidFill>
          <a:schemeClr val="accent4">
            <a:shade val="90000"/>
            <a:hueOff val="0"/>
            <a:satOff val="0"/>
            <a:lumOff val="661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6435001" y="2021264"/>
        <a:ext cx="656212" cy="525042"/>
      </dsp:txXfrm>
    </dsp:sp>
    <dsp:sp modelId="{3251EE76-6A68-4067-A05C-366CD8B4F46B}">
      <dsp:nvSpPr>
        <dsp:cNvPr id="0" name=""/>
        <dsp:cNvSpPr/>
      </dsp:nvSpPr>
      <dsp:spPr>
        <a:xfrm>
          <a:off x="3681900" y="888437"/>
          <a:ext cx="2564905" cy="2790693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43759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  </a:t>
          </a:r>
          <a:r>
            <a:rPr lang="ko-KR" altLang="en-US" sz="3600" kern="12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게임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치매예방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여가시간 충족</a:t>
          </a:r>
        </a:p>
      </dsp:txBody>
      <dsp:txXfrm>
        <a:off x="4057522" y="1297125"/>
        <a:ext cx="1813661" cy="1973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8E4D2-569F-4462-ABC1-F440D39400DE}">
      <dsp:nvSpPr>
        <dsp:cNvPr id="0" name=""/>
        <dsp:cNvSpPr/>
      </dsp:nvSpPr>
      <dsp:spPr>
        <a:xfrm rot="2010952">
          <a:off x="2693302" y="3494400"/>
          <a:ext cx="1559963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1559963" y="268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28E9C-1D83-4554-9255-9F1E85A439D8}">
      <dsp:nvSpPr>
        <dsp:cNvPr id="0" name=""/>
        <dsp:cNvSpPr/>
      </dsp:nvSpPr>
      <dsp:spPr>
        <a:xfrm rot="21584514">
          <a:off x="2822982" y="2487208"/>
          <a:ext cx="1196146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1196146" y="268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331AB-8042-4A08-AFB0-B429C59D4243}">
      <dsp:nvSpPr>
        <dsp:cNvPr id="0" name=""/>
        <dsp:cNvSpPr/>
      </dsp:nvSpPr>
      <dsp:spPr>
        <a:xfrm rot="19534313">
          <a:off x="2683441" y="1453503"/>
          <a:ext cx="1593331" cy="53613"/>
        </a:xfrm>
        <a:custGeom>
          <a:avLst/>
          <a:gdLst/>
          <a:ahLst/>
          <a:cxnLst/>
          <a:rect l="0" t="0" r="0" b="0"/>
          <a:pathLst>
            <a:path>
              <a:moveTo>
                <a:pt x="0" y="26806"/>
              </a:moveTo>
              <a:lnTo>
                <a:pt x="1593331" y="268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88F4C-C36E-46A5-93F3-93524B90A18E}">
      <dsp:nvSpPr>
        <dsp:cNvPr id="0" name=""/>
        <dsp:cNvSpPr/>
      </dsp:nvSpPr>
      <dsp:spPr>
        <a:xfrm>
          <a:off x="325153" y="795270"/>
          <a:ext cx="2567933" cy="361817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18A10-CBEA-40ED-B56D-85DB02268697}">
      <dsp:nvSpPr>
        <dsp:cNvPr id="0" name=""/>
        <dsp:cNvSpPr/>
      </dsp:nvSpPr>
      <dsp:spPr>
        <a:xfrm>
          <a:off x="4005834" y="12713"/>
          <a:ext cx="1364171" cy="1279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접근성</a:t>
          </a:r>
        </a:p>
      </dsp:txBody>
      <dsp:txXfrm>
        <a:off x="4205612" y="200082"/>
        <a:ext cx="964615" cy="904699"/>
      </dsp:txXfrm>
    </dsp:sp>
    <dsp:sp modelId="{EB5F00DE-8182-42D8-B783-136E34A6B914}">
      <dsp:nvSpPr>
        <dsp:cNvPr id="0" name=""/>
        <dsp:cNvSpPr/>
      </dsp:nvSpPr>
      <dsp:spPr>
        <a:xfrm>
          <a:off x="5529110" y="61212"/>
          <a:ext cx="2046256" cy="1279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병원</a:t>
          </a:r>
          <a:r>
            <a:rPr lang="en-US" altLang="ko-KR" sz="1400" kern="1200" dirty="0"/>
            <a:t>,</a:t>
          </a:r>
          <a:r>
            <a:rPr lang="ko-KR" altLang="en-US" sz="1400" kern="1200" dirty="0"/>
            <a:t>공항 등 장소에 가지 않아도 체험 가능</a:t>
          </a:r>
        </a:p>
      </dsp:txBody>
      <dsp:txXfrm>
        <a:off x="5529110" y="61212"/>
        <a:ext cx="2046256" cy="1279437"/>
      </dsp:txXfrm>
    </dsp:sp>
    <dsp:sp modelId="{F3248DB5-3267-4A4E-84FB-3EACC801D36D}">
      <dsp:nvSpPr>
        <dsp:cNvPr id="0" name=""/>
        <dsp:cNvSpPr/>
      </dsp:nvSpPr>
      <dsp:spPr>
        <a:xfrm>
          <a:off x="4019114" y="1743087"/>
          <a:ext cx="1565161" cy="15294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비용절감 및 확장성</a:t>
          </a:r>
        </a:p>
      </dsp:txBody>
      <dsp:txXfrm>
        <a:off x="4248327" y="1967065"/>
        <a:ext cx="1106735" cy="1081459"/>
      </dsp:txXfrm>
    </dsp:sp>
    <dsp:sp modelId="{852CE665-E82F-4F69-BA0C-33AD2C7C1621}">
      <dsp:nvSpPr>
        <dsp:cNvPr id="0" name=""/>
        <dsp:cNvSpPr/>
      </dsp:nvSpPr>
      <dsp:spPr>
        <a:xfrm>
          <a:off x="5619423" y="1743087"/>
          <a:ext cx="2347741" cy="1529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다양한 키오스크 기계를 하나의 </a:t>
          </a:r>
          <a:r>
            <a:rPr lang="en-US" altLang="ko-KR" sz="1400" kern="1200" dirty="0"/>
            <a:t>VR</a:t>
          </a:r>
          <a:r>
            <a:rPr lang="ko-KR" altLang="en-US" sz="1400" kern="1200" dirty="0"/>
            <a:t>프로그램에 넣어 제작비용 절감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키오스크 프로그램을 추가하기 수월하다</a:t>
          </a:r>
        </a:p>
      </dsp:txBody>
      <dsp:txXfrm>
        <a:off x="5619423" y="1743087"/>
        <a:ext cx="2347741" cy="1529415"/>
      </dsp:txXfrm>
    </dsp:sp>
    <dsp:sp modelId="{1F86E34B-1703-48EE-B78B-B91F861CEE7E}">
      <dsp:nvSpPr>
        <dsp:cNvPr id="0" name=""/>
        <dsp:cNvSpPr/>
      </dsp:nvSpPr>
      <dsp:spPr>
        <a:xfrm>
          <a:off x="4004086" y="3645877"/>
          <a:ext cx="1405110" cy="13843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사실감</a:t>
          </a:r>
        </a:p>
      </dsp:txBody>
      <dsp:txXfrm>
        <a:off x="4209860" y="3848606"/>
        <a:ext cx="993562" cy="978865"/>
      </dsp:txXfrm>
    </dsp:sp>
    <dsp:sp modelId="{DC414B96-BFF4-4EDF-B14F-0474C1206F92}">
      <dsp:nvSpPr>
        <dsp:cNvPr id="0" name=""/>
        <dsp:cNvSpPr/>
      </dsp:nvSpPr>
      <dsp:spPr>
        <a:xfrm>
          <a:off x="5644408" y="3645877"/>
          <a:ext cx="2107665" cy="138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해당 장소에서 사용 하는 것 같은 몰입가능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치매예방 게임도 </a:t>
          </a:r>
          <a:r>
            <a:rPr lang="ko-KR" altLang="en-US" sz="1400" kern="1200" dirty="0" err="1"/>
            <a:t>몰입감</a:t>
          </a:r>
          <a:r>
            <a:rPr lang="ko-KR" altLang="en-US" sz="1400" kern="1200" dirty="0"/>
            <a:t> 증가로 흥미도 </a:t>
          </a:r>
        </a:p>
      </dsp:txBody>
      <dsp:txXfrm>
        <a:off x="5644408" y="3645877"/>
        <a:ext cx="2107665" cy="138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2" charset="0"/>
                <a:ea typeface="MS PGothic" panose="020B0600070205080204" pitchFamily="2" charset="-128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2" charset="0"/>
                <a:ea typeface="MS PGothic" panose="020B0600070205080204" pitchFamily="2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2" charset="0"/>
                <a:ea typeface="MS PGothic" panose="020B0600070205080204" pitchFamily="2" charset="-128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2" charset="0"/>
                <a:ea typeface="MS PGothic" panose="020B0600070205080204" pitchFamily="2" charset="-128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2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2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2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2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2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strike="noStrike" noProof="1">
              <a:latin typeface="Calibri" panose="020F050202020403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Calibri" panose="020F0502020204030204" pitchFamily="2" charset="0"/>
                <a:ea typeface="MS PGothic" panose="020B0600070205080204" pitchFamily="2" charset="-128"/>
                <a:cs typeface="+mn-cs"/>
              </a:rPr>
            </a:fld>
            <a:endParaRPr 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B8B8B"/>
                </a:solidFill>
              </a:defRPr>
            </a:lvl1pPr>
          </a:lstStyle>
          <a:p>
            <a:pPr lvl="0" fontAlgn="base"/>
            <a:endParaRPr 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B8B8B"/>
                </a:solidFill>
              </a:defRPr>
            </a:lvl1pPr>
          </a:lstStyle>
          <a:p>
            <a:pPr lvl="0" fontAlgn="base"/>
            <a:endParaRPr strike="noStrike" noProof="1">
              <a:latin typeface="Calibri" panose="020F0502020204030204" pitchFamily="2" charset="0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B8B8B"/>
                </a:solidFill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Calibri" panose="020F0502020204030204" pitchFamily="2" charset="0"/>
                <a:ea typeface="MS PGothic" panose="020B0600070205080204" pitchFamily="2" charset="-128"/>
                <a:cs typeface="+mn-cs"/>
              </a:rPr>
            </a:fld>
            <a:endParaRPr lang="en-US" strike="noStrike" noProof="1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MS PGothic" panose="020B0600070205080204" pitchFamily="2" charset="-128"/>
          <a:cs typeface="+mn-cs"/>
        </a:defRPr>
      </a:lvl2pPr>
      <a:lvl3pPr marL="914400" lvl="2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MS PGothic" panose="020B0600070205080204" pitchFamily="2" charset="-128"/>
          <a:cs typeface="+mn-cs"/>
        </a:defRPr>
      </a:lvl3pPr>
      <a:lvl4pPr marL="1371600" lvl="3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MS PGothic" panose="020B0600070205080204" pitchFamily="2" charset="-128"/>
          <a:cs typeface="+mn-cs"/>
        </a:defRPr>
      </a:lvl4pPr>
      <a:lvl5pPr marL="1828800" lvl="4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MS PGothic" panose="020B0600070205080204" pitchFamily="2" charset="-128"/>
          <a:cs typeface="+mn-cs"/>
        </a:defRPr>
      </a:lvl5pPr>
      <a:lvl6pPr marL="2286000" lvl="5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MS PGothic" panose="020B0600070205080204" pitchFamily="2" charset="-128"/>
          <a:cs typeface="+mn-cs"/>
        </a:defRPr>
      </a:lvl6pPr>
      <a:lvl7pPr marL="2743200" lvl="6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MS PGothic" panose="020B0600070205080204" pitchFamily="2" charset="-128"/>
          <a:cs typeface="+mn-cs"/>
        </a:defRPr>
      </a:lvl7pPr>
      <a:lvl8pPr marL="3200400" lvl="7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MS PGothic" panose="020B0600070205080204" pitchFamily="2" charset="-128"/>
          <a:cs typeface="+mn-cs"/>
        </a:defRPr>
      </a:lvl8pPr>
      <a:lvl9pPr marL="3657600" lvl="8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MS PGothic" panose="020B0600070205080204" pitchFamily="2" charset="-128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椭圆 3073"/>
          <p:cNvSpPr/>
          <p:nvPr/>
        </p:nvSpPr>
        <p:spPr>
          <a:xfrm>
            <a:off x="5329555" y="1750695"/>
            <a:ext cx="2383155" cy="2381885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3075" name="TextBox 3"/>
          <p:cNvSpPr txBox="1"/>
          <p:nvPr/>
        </p:nvSpPr>
        <p:spPr>
          <a:xfrm>
            <a:off x="515620" y="1271905"/>
            <a:ext cx="86398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ko-KR" altLang="en-US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노인을</a:t>
            </a:r>
            <a:endParaRPr lang="ko-KR" altLang="en-US" sz="7200" b="1"/>
          </a:p>
          <a:p>
            <a:r>
              <a:rPr lang="ko-KR" altLang="en-US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위한</a:t>
            </a:r>
            <a:r>
              <a:rPr lang="ko-KR" altLang="en-US" sz="7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7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나라는</a:t>
            </a:r>
            <a:r>
              <a:rPr lang="ko-KR" altLang="en-US" sz="7200">
                <a:solidFill>
                  <a:srgbClr val="FFFFFF"/>
                </a:solidFill>
              </a:rPr>
              <a:t> 없</a:t>
            </a:r>
            <a:r>
              <a:rPr lang="ko-KR" altLang="en-US" sz="7200" b="1">
                <a:solidFill>
                  <a:srgbClr val="FFFFFF"/>
                </a:solidFill>
              </a:rPr>
              <a:t>다</a:t>
            </a:r>
            <a:endParaRPr lang="ko-KR" altLang="en-US" sz="7200" b="1">
              <a:solidFill>
                <a:srgbClr val="FFFFFF"/>
              </a:solidFill>
            </a:endParaRPr>
          </a:p>
        </p:txBody>
      </p:sp>
      <p:sp>
        <p:nvSpPr>
          <p:cNvPr id="3076" name="TextBox 4"/>
          <p:cNvSpPr txBox="1"/>
          <p:nvPr/>
        </p:nvSpPr>
        <p:spPr>
          <a:xfrm>
            <a:off x="652145" y="4784725"/>
            <a:ext cx="54127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ko-KR" altLang="zh-CN" sz="2400" i="1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류민규</a:t>
            </a:r>
            <a:r>
              <a:rPr lang="en-US" altLang="ko-KR" sz="2400" i="1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, </a:t>
            </a:r>
            <a:r>
              <a:rPr lang="ko-KR" altLang="en-US" sz="2400" i="1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박초화</a:t>
            </a:r>
            <a:r>
              <a:rPr lang="en-US" altLang="ko-KR" sz="2400" i="1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, </a:t>
            </a:r>
            <a:r>
              <a:rPr lang="ko-KR" altLang="en-US" sz="2400" i="1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김다현</a:t>
            </a:r>
            <a:r>
              <a:rPr lang="en-US" altLang="ko-KR" sz="2400" i="1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, </a:t>
            </a:r>
            <a:r>
              <a:rPr lang="ko-KR" altLang="en-US" sz="2400" i="1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이소운</a:t>
            </a:r>
            <a:endParaRPr lang="ko-KR" altLang="en-US" sz="2400" i="1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4" name="Picture 3" descr="Picture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4610" y="3944620"/>
            <a:ext cx="4020820" cy="2139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3495" y="6282055"/>
            <a:ext cx="9178925" cy="5854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7040" y="2379980"/>
            <a:ext cx="1048385" cy="1198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7200" b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있</a:t>
            </a:r>
            <a:endParaRPr lang="ko-KR" altLang="en-US" sz="7200" b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7496175" y="6099175"/>
            <a:ext cx="388938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9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228600" y="128905"/>
            <a:ext cx="67392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0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 </a:t>
            </a:r>
            <a:r>
              <a:rPr lang="ko-KR" altLang="en-US" sz="60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기능 리스트</a:t>
            </a:r>
            <a:endParaRPr lang="ko-KR" altLang="en-US" sz="600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827405" y="1197610"/>
          <a:ext cx="7312660" cy="475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153015" imgH="7429500" progId="Paint.Picture">
                  <p:embed/>
                </p:oleObj>
              </mc:Choice>
              <mc:Fallback>
                <p:oleObj name="" r:id="rId1" imgW="10153015" imgH="74295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405" y="1197610"/>
                        <a:ext cx="7312660" cy="475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6569710" y="6099175"/>
            <a:ext cx="1315720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10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228600" y="128905"/>
            <a:ext cx="6739255" cy="1091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· UI</a:t>
            </a:r>
            <a:r>
              <a:rPr lang="ko-KR" altLang="en-US" sz="60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 화면</a:t>
            </a:r>
            <a:endParaRPr lang="ko-KR" altLang="en-US" sz="600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pic>
        <p:nvPicPr>
          <p:cNvPr id="3" name="그림 2" descr="전자기기, 모니터이(가) 표시된 사진&#10;&#10;자동 생성된 설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85" y="1419101"/>
            <a:ext cx="6569710" cy="4250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6341110" y="6099175"/>
            <a:ext cx="1544320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11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228600" y="128905"/>
            <a:ext cx="8818880" cy="1091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· </a:t>
            </a:r>
            <a:r>
              <a:rPr lang="ko-KR" altLang="en-US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계획 및 기간 </a:t>
            </a:r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(10</a:t>
            </a:r>
            <a:r>
              <a:rPr lang="ko-KR" altLang="en-US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월</a:t>
            </a:r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)</a:t>
            </a:r>
            <a:endParaRPr lang="en-US" altLang="ko-KR" sz="650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pic>
        <p:nvPicPr>
          <p:cNvPr id="3" name="Picture 2" descr="스크린샷(11)"/>
          <p:cNvPicPr>
            <a:picLocks noChangeAspect="1"/>
          </p:cNvPicPr>
          <p:nvPr/>
        </p:nvPicPr>
        <p:blipFill>
          <a:blip r:embed="rId1"/>
          <a:srcRect l="790" t="25940" b="3908"/>
          <a:stretch>
            <a:fillRect/>
          </a:stretch>
        </p:blipFill>
        <p:spPr>
          <a:xfrm>
            <a:off x="264160" y="1435735"/>
            <a:ext cx="8616231" cy="432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79550" y="2479675"/>
            <a:ext cx="7400925" cy="81915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160" y="3298825"/>
            <a:ext cx="8616315" cy="81915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160" y="4117975"/>
            <a:ext cx="7400925" cy="81915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65085" y="4117975"/>
            <a:ext cx="1215390" cy="819150"/>
          </a:xfrm>
          <a:prstGeom prst="rect">
            <a:avLst/>
          </a:prstGeom>
          <a:solidFill>
            <a:srgbClr val="0500F0">
              <a:alpha val="20000"/>
            </a:srgbClr>
          </a:solidFill>
          <a:ln w="38100">
            <a:solidFill>
              <a:srgbClr val="05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160" y="4937125"/>
            <a:ext cx="8616950" cy="819150"/>
          </a:xfrm>
          <a:prstGeom prst="rect">
            <a:avLst/>
          </a:prstGeom>
          <a:solidFill>
            <a:srgbClr val="0500F0">
              <a:alpha val="20000"/>
            </a:srgbClr>
          </a:solidFill>
          <a:ln w="38100">
            <a:solidFill>
              <a:srgbClr val="05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6341110" y="6099175"/>
            <a:ext cx="1544320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12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228600" y="128905"/>
            <a:ext cx="8818880" cy="1091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· </a:t>
            </a:r>
            <a:r>
              <a:rPr lang="ko-KR" altLang="en-US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계획 및 기간 </a:t>
            </a:r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(11</a:t>
            </a:r>
            <a:r>
              <a:rPr lang="ko-KR" altLang="en-US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월</a:t>
            </a:r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)</a:t>
            </a:r>
            <a:endParaRPr lang="en-US" altLang="ko-KR" sz="650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pic>
        <p:nvPicPr>
          <p:cNvPr id="2" name="Picture 1" descr="스크린샷(12)"/>
          <p:cNvPicPr/>
          <p:nvPr/>
        </p:nvPicPr>
        <p:blipFill>
          <a:blip r:embed="rId1"/>
          <a:srcRect l="17790" t="27685" r="9760" b="17258"/>
          <a:stretch>
            <a:fillRect/>
          </a:stretch>
        </p:blipFill>
        <p:spPr>
          <a:xfrm>
            <a:off x="264795" y="1410970"/>
            <a:ext cx="8614800" cy="43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795" y="2486025"/>
            <a:ext cx="8615045" cy="819150"/>
          </a:xfrm>
          <a:prstGeom prst="rect">
            <a:avLst/>
          </a:prstGeom>
          <a:solidFill>
            <a:srgbClr val="0500F0">
              <a:alpha val="20000"/>
            </a:srgbClr>
          </a:solidFill>
          <a:ln w="38100">
            <a:solidFill>
              <a:srgbClr val="05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4795" y="3305175"/>
            <a:ext cx="8615045" cy="819150"/>
          </a:xfrm>
          <a:prstGeom prst="rect">
            <a:avLst/>
          </a:prstGeom>
          <a:solidFill>
            <a:srgbClr val="0500F0">
              <a:alpha val="20000"/>
            </a:srgbClr>
          </a:solidFill>
          <a:ln w="38100">
            <a:solidFill>
              <a:srgbClr val="05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795" y="4124325"/>
            <a:ext cx="8615045" cy="819150"/>
          </a:xfrm>
          <a:prstGeom prst="rect">
            <a:avLst/>
          </a:prstGeom>
          <a:solidFill>
            <a:srgbClr val="0500F0">
              <a:alpha val="20000"/>
            </a:srgbClr>
          </a:solidFill>
          <a:ln w="38100">
            <a:solidFill>
              <a:srgbClr val="05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795" y="4943475"/>
            <a:ext cx="7385685" cy="819150"/>
          </a:xfrm>
          <a:prstGeom prst="rect">
            <a:avLst/>
          </a:prstGeom>
          <a:solidFill>
            <a:srgbClr val="0500F0">
              <a:alpha val="20000"/>
            </a:srgbClr>
          </a:solidFill>
          <a:ln w="38100">
            <a:solidFill>
              <a:srgbClr val="05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6823710" y="6099175"/>
            <a:ext cx="1061720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13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228600" y="83185"/>
            <a:ext cx="6739255" cy="2091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· </a:t>
            </a:r>
            <a:r>
              <a:rPr lang="ko-KR" altLang="en-US" sz="6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기대효과</a:t>
            </a:r>
            <a:endParaRPr lang="ko-KR" altLang="en-US" sz="60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  <a:p>
            <a:endParaRPr lang="ko-KR" altLang="en-US" sz="65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graphicFrame>
        <p:nvGraphicFramePr>
          <p:cNvPr id="2" name="다이어그램 1"/>
          <p:cNvGraphicFramePr/>
          <p:nvPr/>
        </p:nvGraphicFramePr>
        <p:xfrm>
          <a:off x="228600" y="1029809"/>
          <a:ext cx="8255000" cy="506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 flipV="1">
            <a:off x="7208668" y="5699464"/>
            <a:ext cx="1" cy="26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/>
          <p:nvPr/>
        </p:nvSpPr>
        <p:spPr>
          <a:xfrm>
            <a:off x="0" y="2227263"/>
            <a:ext cx="9144000" cy="13096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8000">
                <a:solidFill>
                  <a:srgbClr val="FFFFFF"/>
                </a:solidFill>
              </a:rPr>
              <a:t>THANKS FOR </a:t>
            </a:r>
            <a:r>
              <a:rPr lang="en-US" altLang="zh-CN" sz="8000"/>
              <a:t>WATCHING</a:t>
            </a:r>
            <a:endParaRPr lang="en-US" altLang="zh-CN" sz="8000">
              <a:ea typeface="Franchise Bol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/>
          <p:nvPr/>
        </p:nvSpPr>
        <p:spPr>
          <a:xfrm>
            <a:off x="1202690" y="128905"/>
            <a:ext cx="6739255" cy="1091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· </a:t>
            </a:r>
            <a:r>
              <a:rPr lang="ko-KR" altLang="en-US" sz="60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목차</a:t>
            </a:r>
            <a:endParaRPr lang="ko-KR" altLang="en-US" sz="600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TextBox 19"/>
          <p:cNvSpPr txBox="1"/>
          <p:nvPr/>
        </p:nvSpPr>
        <p:spPr>
          <a:xfrm>
            <a:off x="7496175" y="6099175"/>
            <a:ext cx="388938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2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5136" name="TextBox 20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5137" name="TextBox 21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2815" y="1220470"/>
            <a:ext cx="81476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</a:t>
            </a: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동기 및 소개</a:t>
            </a: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Picture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4610" y="3944620"/>
            <a:ext cx="4020820" cy="21399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32815" y="1870075"/>
            <a:ext cx="81476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완성 화면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32815" y="2493010"/>
            <a:ext cx="81476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구조도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2815" y="3142615"/>
            <a:ext cx="81476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기능 리스트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32815" y="3859530"/>
            <a:ext cx="81476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UI 화면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32815" y="4577080"/>
            <a:ext cx="81476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 계획 및 기간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2815" y="5297170"/>
            <a:ext cx="814768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 기대효과</a:t>
            </a:r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2" grpId="0"/>
      <p:bldP spid="2" grpId="1"/>
      <p:bldP spid="3" grpId="0"/>
      <p:bldP spid="3" grpId="1"/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다운로드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980000">
            <a:off x="591185" y="1091565"/>
            <a:ext cx="1878965" cy="3608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extBox 3"/>
          <p:cNvSpPr txBox="1"/>
          <p:nvPr/>
        </p:nvSpPr>
        <p:spPr>
          <a:xfrm>
            <a:off x="1074420" y="2350135"/>
            <a:ext cx="6982460" cy="1091565"/>
          </a:xfrm>
          <a:prstGeom prst="rect">
            <a:avLst/>
          </a:prstGeom>
          <a:solidFill>
            <a:srgbClr val="FFC000">
              <a:alpha val="45000"/>
            </a:srgb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 i="1">
                <a:ln w="127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  <a:sym typeface="+mn-ea"/>
              </a:rPr>
              <a:t>&lt;</a:t>
            </a:r>
            <a:r>
              <a:rPr lang="ko-KR" altLang="en-US" sz="6500" i="1">
                <a:ln w="127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  <a:sym typeface="+mn-ea"/>
              </a:rPr>
              <a:t>디</a:t>
            </a:r>
            <a:r>
              <a:rPr lang="ko-KR" altLang="en-US" sz="65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  <a:sym typeface="+mn-ea"/>
              </a:rPr>
              <a:t>지털 디바이스</a:t>
            </a:r>
            <a:r>
              <a:rPr lang="en-US" altLang="ko-KR" sz="65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  <a:sym typeface="+mn-ea"/>
              </a:rPr>
              <a:t>&gt;</a:t>
            </a:r>
            <a:endParaRPr lang="en-US" altLang="ko-KR" sz="65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  <a:sym typeface="+mn-ea"/>
            </a:endParaRPr>
          </a:p>
        </p:txBody>
      </p:sp>
      <p:sp>
        <p:nvSpPr>
          <p:cNvPr id="7174" name="TextBox 36"/>
          <p:cNvSpPr txBox="1"/>
          <p:nvPr/>
        </p:nvSpPr>
        <p:spPr>
          <a:xfrm>
            <a:off x="7496175" y="6099175"/>
            <a:ext cx="388938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3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7175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7176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pic>
        <p:nvPicPr>
          <p:cNvPr id="6" name="Picture 5" descr="12a2a30286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85" y="2550160"/>
            <a:ext cx="4495165" cy="4495165"/>
          </a:xfrm>
          <a:prstGeom prst="rect">
            <a:avLst/>
          </a:prstGeom>
        </p:spPr>
      </p:pic>
      <p:pic>
        <p:nvPicPr>
          <p:cNvPr id="7" name="Picture 6" descr="38933228-모니터-키보드-및-마우스와-현실적인-컴퓨터-케이스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10" y="-137795"/>
            <a:ext cx="3101340" cy="248793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88360" y="628015"/>
            <a:ext cx="3480435" cy="1320800"/>
          </a:xfrm>
          <a:prstGeom prst="wedgeEllipseCallout">
            <a:avLst>
              <a:gd name="adj1" fmla="val -25205"/>
              <a:gd name="adj2" fmla="val 72115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618865" y="1171575"/>
            <a:ext cx="3019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다들 한번씩 들어보셨죠</a:t>
            </a:r>
            <a:r>
              <a:rPr lang="en-US" altLang="ko-KR" sz="2000"/>
              <a:t>?</a:t>
            </a:r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e51a3596e3b574304c306a5287cb5fcfb3eb05b32ded818f862e825684d0ede44e1f9f329bbad00cffe1a8623e0d5f446bb3870085da0478bee3a8da80a97529ab01774ce0c4d7a55d13079867b577f48547f945c1b368f42f862334233069c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80000">
            <a:off x="334010" y="1907540"/>
            <a:ext cx="6788785" cy="3213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8" name="TextBox 36"/>
          <p:cNvSpPr txBox="1"/>
          <p:nvPr/>
        </p:nvSpPr>
        <p:spPr>
          <a:xfrm>
            <a:off x="7496175" y="6099175"/>
            <a:ext cx="388938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4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8199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8200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椭圆 3073"/>
          <p:cNvSpPr/>
          <p:nvPr/>
        </p:nvSpPr>
        <p:spPr>
          <a:xfrm>
            <a:off x="6560185" y="2211705"/>
            <a:ext cx="1407795" cy="140716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anchor="t"/>
          <a:lstStyle/>
          <a:p>
            <a:endParaRPr lang="zh-CN" altLang="en-US">
              <a:latin typeface="Calibri" panose="020F0502020204030204" pitchFamily="2" charset="0"/>
            </a:endParaRPr>
          </a:p>
        </p:txBody>
      </p:sp>
      <p:sp>
        <p:nvSpPr>
          <p:cNvPr id="6146" name="TextBox 3"/>
          <p:cNvSpPr txBox="1"/>
          <p:nvPr/>
        </p:nvSpPr>
        <p:spPr>
          <a:xfrm>
            <a:off x="717550" y="2369185"/>
            <a:ext cx="7766050" cy="1091565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 i="1">
                <a:effectLst/>
                <a:ea typeface="Franchise Bold" pitchFamily="2" charset="0"/>
                <a:sym typeface="+mn-ea"/>
              </a:rPr>
              <a:t>&lt; </a:t>
            </a:r>
            <a:r>
              <a:rPr lang="ko-KR" altLang="en-US" sz="6500" i="1">
                <a:effectLst/>
                <a:ea typeface="Franchise Bold" pitchFamily="2" charset="0"/>
                <a:sym typeface="+mn-ea"/>
              </a:rPr>
              <a:t>디지털 디바이</a:t>
            </a:r>
            <a:r>
              <a:rPr lang="en-US" altLang="ko-KR" sz="6500" i="1">
                <a:solidFill>
                  <a:srgbClr val="FFFFFF"/>
                </a:solidFill>
                <a:effectLst/>
                <a:ea typeface="Franchise Bold" pitchFamily="2" charset="0"/>
                <a:sym typeface="+mn-ea"/>
              </a:rPr>
              <a:t>'</a:t>
            </a:r>
            <a:r>
              <a:rPr lang="ko-KR" altLang="en-US" sz="6500" i="1">
                <a:solidFill>
                  <a:srgbClr val="FFFFFF"/>
                </a:solidFill>
                <a:effectLst/>
                <a:ea typeface="Franchise Bold" pitchFamily="2" charset="0"/>
                <a:sym typeface="+mn-ea"/>
              </a:rPr>
              <a:t>드</a:t>
            </a:r>
            <a:r>
              <a:rPr lang="en-US" altLang="ko-KR" sz="6500" i="1">
                <a:solidFill>
                  <a:srgbClr val="FFFFFF"/>
                </a:solidFill>
                <a:effectLst/>
                <a:ea typeface="Franchise Bold" pitchFamily="2" charset="0"/>
                <a:sym typeface="+mn-ea"/>
              </a:rPr>
              <a:t>' </a:t>
            </a:r>
            <a:r>
              <a:rPr lang="en-US" altLang="ko-KR" sz="6500" i="1">
                <a:effectLst/>
                <a:ea typeface="Franchise Bold" pitchFamily="2" charset="0"/>
                <a:sym typeface="+mn-ea"/>
              </a:rPr>
              <a:t>&gt;</a:t>
            </a:r>
            <a:endParaRPr lang="en-US" altLang="ko-KR" sz="6500" i="1">
              <a:effectLst/>
              <a:ea typeface="Franchise Bold" pitchFamily="2" charset="0"/>
              <a:sym typeface="+mn-ea"/>
            </a:endParaRPr>
          </a:p>
        </p:txBody>
      </p:sp>
      <p:sp>
        <p:nvSpPr>
          <p:cNvPr id="2" name="Cloud Callout 1"/>
          <p:cNvSpPr/>
          <p:nvPr/>
        </p:nvSpPr>
        <p:spPr>
          <a:xfrm rot="780000">
            <a:off x="6581775" y="3836670"/>
            <a:ext cx="1385570" cy="827405"/>
          </a:xfrm>
          <a:prstGeom prst="cloudCallout">
            <a:avLst>
              <a:gd name="adj1" fmla="val -32768"/>
              <a:gd name="adj2" fmla="val 88603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 rot="360000">
            <a:off x="6885940" y="3957955"/>
            <a:ext cx="97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???</a:t>
            </a:r>
            <a:endParaRPr lang="en-US" sz="320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324985" y="5507355"/>
            <a:ext cx="346710" cy="566420"/>
          </a:xfrm>
          <a:prstGeom prst="line">
            <a:avLst/>
          </a:prstGeom>
          <a:ln w="63500">
            <a:solidFill>
              <a:srgbClr val="C99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7496175" y="6099175"/>
            <a:ext cx="388938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455295" y="150495"/>
          <a:ext cx="7668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-16510" y="323850"/>
            <a:ext cx="9177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·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무인포스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키오스크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 연령대 별 비율</a:t>
            </a:r>
            <a:endParaRPr lang="en-US" altLang="ko-KR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092835" y="1678305"/>
            <a:ext cx="684403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6800" y="4688205"/>
            <a:ext cx="68961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/>
          <p:nvPr/>
        </p:nvSpPr>
        <p:spPr>
          <a:xfrm>
            <a:off x="216535" y="4413885"/>
            <a:ext cx="8649970" cy="1383665"/>
          </a:xfrm>
          <a:prstGeom prst="rect">
            <a:avLst/>
          </a:prstGeom>
          <a:gradFill>
            <a:gsLst>
              <a:gs pos="100000">
                <a:srgbClr val="78AC42">
                  <a:alpha val="0"/>
                </a:srgbClr>
              </a:gs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000" i="1" u="sng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=&gt;</a:t>
            </a:r>
            <a:r>
              <a:rPr lang="ko-KR" altLang="en-US" sz="20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노인 디지털 정보 소외 현상을 줄이기 위한</a:t>
            </a:r>
            <a:r>
              <a:rPr lang="ko-KR" altLang="en-US" sz="2000" i="1" u="sng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해결방안으로써 키오스크를</a:t>
            </a:r>
            <a:endParaRPr lang="ko-KR" altLang="en-US" sz="2000" i="1" u="sng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2000" i="1" u="sng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사용하는 공공장소들을 경험하고 일상생활에서도 쉽게 이용할 수 있도록 만든 </a:t>
            </a:r>
            <a:r>
              <a:rPr lang="ko-KR" altLang="en-US" sz="20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체험 프로젝트</a:t>
            </a:r>
            <a:r>
              <a:rPr lang="ko-KR" altLang="en-US" sz="2000" i="1" u="sng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입니다</a:t>
            </a:r>
            <a:endParaRPr lang="ko-KR" altLang="en-US" sz="2000" i="1" u="sng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16535" y="2189480"/>
            <a:ext cx="8650605" cy="1845310"/>
          </a:xfrm>
          <a:prstGeom prst="rect">
            <a:avLst/>
          </a:prstGeom>
          <a:gradFill>
            <a:gsLst>
              <a:gs pos="46000">
                <a:srgbClr val="FECF40">
                  <a:alpha val="100000"/>
                </a:srgbClr>
              </a:gs>
              <a:gs pos="100000">
                <a:srgbClr val="FFFF0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키오스크 보급의 원인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인권비와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나홀로족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증가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키오스크 장점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시간절약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사람과의 대면없이 진행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키오스크 단점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노인들이 이용하기 불편함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7496175" y="6099175"/>
            <a:ext cx="388938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6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1398905" y="144145"/>
            <a:ext cx="88861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54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  </a:t>
            </a:r>
            <a:r>
              <a:rPr lang="ko-KR" altLang="en-US" sz="54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만들게 된 동기</a:t>
            </a:r>
            <a:endParaRPr lang="en-US" altLang="ko-KR" sz="540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pic>
        <p:nvPicPr>
          <p:cNvPr id="17" name="Picture 16" descr="5ee6ca14869822a2782758843f4efaf7_t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0" y="1598930"/>
            <a:ext cx="2518410" cy="3026410"/>
          </a:xfrm>
          <a:prstGeom prst="rect">
            <a:avLst/>
          </a:prstGeom>
        </p:spPr>
      </p:pic>
      <p:sp>
        <p:nvSpPr>
          <p:cNvPr id="18" name="Cloud Callout 17"/>
          <p:cNvSpPr/>
          <p:nvPr/>
        </p:nvSpPr>
        <p:spPr>
          <a:xfrm rot="180000">
            <a:off x="8044815" y="1529715"/>
            <a:ext cx="954405" cy="680085"/>
          </a:xfrm>
          <a:prstGeom prst="cloudCallout">
            <a:avLst>
              <a:gd name="adj1" fmla="val -15639"/>
              <a:gd name="adj2" fmla="val 7871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204835" y="159893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???</a:t>
            </a:r>
            <a:endParaRPr lang="en-US" sz="2800"/>
          </a:p>
        </p:txBody>
      </p:sp>
      <p:pic>
        <p:nvPicPr>
          <p:cNvPr id="20" name="Picture 19" descr="997E4C505BA3857126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60" y="1556385"/>
            <a:ext cx="2016125" cy="28575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71780" y="1366520"/>
            <a:ext cx="7613650" cy="521970"/>
          </a:xfrm>
          <a:prstGeom prst="rect">
            <a:avLst/>
          </a:prstGeom>
          <a:gradFill>
            <a:gsLst>
              <a:gs pos="50000">
                <a:srgbClr val="FE4444">
                  <a:alpha val="100000"/>
                </a:srgbClr>
              </a:gs>
              <a:gs pos="100000">
                <a:srgbClr val="FFFF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[</a:t>
            </a:r>
            <a:r>
              <a:rPr lang="ko-KR" altLang="en-US" sz="2800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키오스크의 보급률과 노인 디지털 소외 증가</a:t>
            </a:r>
            <a:r>
              <a:rPr lang="en-US" altLang="ko-KR" sz="2800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]</a:t>
            </a:r>
            <a:endParaRPr lang="en-US" altLang="ko-KR" sz="2800" i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6" name="Picture 15" descr="153712474F5803B507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" y="144145"/>
            <a:ext cx="1653540" cy="1106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7496175" y="6099175"/>
            <a:ext cx="388938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8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228600" y="128905"/>
            <a:ext cx="6739255" cy="1091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· </a:t>
            </a:r>
            <a:r>
              <a:rPr lang="ko-KR" altLang="en-US" sz="54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신경 쓴 부분</a:t>
            </a:r>
            <a:endParaRPr lang="ko-KR" altLang="en-US" sz="54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graphicFrame>
        <p:nvGraphicFramePr>
          <p:cNvPr id="2" name="다이어그램 1"/>
          <p:cNvGraphicFramePr/>
          <p:nvPr/>
        </p:nvGraphicFramePr>
        <p:xfrm>
          <a:off x="1401567" y="1397000"/>
          <a:ext cx="661682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화살표: 아래쪽 5"/>
          <p:cNvSpPr/>
          <p:nvPr/>
        </p:nvSpPr>
        <p:spPr>
          <a:xfrm rot="10800000">
            <a:off x="5353231" y="1658952"/>
            <a:ext cx="248575" cy="47110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7496175" y="6099175"/>
            <a:ext cx="388938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8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228600" y="128905"/>
            <a:ext cx="6739255" cy="1091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· </a:t>
            </a:r>
            <a:r>
              <a:rPr lang="ko-KR" altLang="en-US" sz="6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프로그램 구성</a:t>
            </a:r>
            <a:endParaRPr lang="ko-KR" altLang="en-US" sz="600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1" y="1145219"/>
          <a:ext cx="9178924" cy="4492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495" y="6104255"/>
            <a:ext cx="9178925" cy="763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TextBox 36"/>
          <p:cNvSpPr txBox="1"/>
          <p:nvPr/>
        </p:nvSpPr>
        <p:spPr>
          <a:xfrm>
            <a:off x="7496175" y="6099175"/>
            <a:ext cx="388938" cy="675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  <a:ea typeface="Franchise Bold" pitchFamily="2" charset="0"/>
              </a:rPr>
              <a:t>8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9223" name="TextBox 37"/>
          <p:cNvSpPr txBox="1"/>
          <p:nvPr/>
        </p:nvSpPr>
        <p:spPr>
          <a:xfrm>
            <a:off x="7829550" y="6073775"/>
            <a:ext cx="654050" cy="669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 i="1">
                <a:solidFill>
                  <a:srgbClr val="FFFFFF"/>
                </a:solidFill>
              </a:rPr>
              <a:t>of</a:t>
            </a:r>
            <a:endParaRPr lang="en-US" altLang="zh-CN" sz="3800" i="1">
              <a:solidFill>
                <a:srgbClr val="FFFFFF"/>
              </a:solidFill>
              <a:ea typeface="Georgia" panose="02040502050405020303" pitchFamily="2" charset="0"/>
            </a:endParaRPr>
          </a:p>
        </p:txBody>
      </p:sp>
      <p:sp>
        <p:nvSpPr>
          <p:cNvPr id="9224" name="TextBox 38"/>
          <p:cNvSpPr txBox="1"/>
          <p:nvPr/>
        </p:nvSpPr>
        <p:spPr>
          <a:xfrm>
            <a:off x="8426450" y="6103938"/>
            <a:ext cx="688975" cy="671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800">
                <a:solidFill>
                  <a:srgbClr val="FFFFFF"/>
                </a:solidFill>
              </a:rPr>
              <a:t>15</a:t>
            </a:r>
            <a:endParaRPr lang="en-US" altLang="zh-CN" sz="3800">
              <a:solidFill>
                <a:srgbClr val="FFFFFF"/>
              </a:solidFill>
              <a:ea typeface="Franchise Bold" pitchFamily="2" charset="0"/>
            </a:endParaRPr>
          </a:p>
        </p:txBody>
      </p:sp>
      <p:sp>
        <p:nvSpPr>
          <p:cNvPr id="4098" name="TextBox 3"/>
          <p:cNvSpPr txBox="1"/>
          <p:nvPr/>
        </p:nvSpPr>
        <p:spPr>
          <a:xfrm>
            <a:off x="228600" y="128905"/>
            <a:ext cx="6739255" cy="1091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65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· </a:t>
            </a:r>
            <a:r>
              <a:rPr lang="ko-KR" altLang="en-US" sz="600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ranchise Bold" pitchFamily="2" charset="0"/>
              </a:rPr>
              <a:t>구조도</a:t>
            </a:r>
            <a:endParaRPr lang="ko-KR" altLang="en-US" sz="600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Franchise Bold" pitchFamily="2" charset="0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337185" y="1220470"/>
          <a:ext cx="7159625" cy="451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1048365" imgH="8553450" progId="Paint.Picture">
                  <p:embed/>
                </p:oleObj>
              </mc:Choice>
              <mc:Fallback>
                <p:oleObj name="" r:id="rId1" imgW="11048365" imgH="85534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7185" y="1220470"/>
                        <a:ext cx="7159625" cy="451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1B1B1B"/>
      </a:dk1>
      <a:lt1>
        <a:srgbClr val="ED145B"/>
      </a:lt1>
      <a:dk2>
        <a:srgbClr val="6E6E6E"/>
      </a:dk2>
      <a:lt2>
        <a:srgbClr val="EEECE1"/>
      </a:lt2>
      <a:accent1>
        <a:srgbClr val="4F81BD"/>
      </a:accent1>
      <a:accent2>
        <a:srgbClr val="C0504D"/>
      </a:accent2>
      <a:accent3>
        <a:srgbClr val="F4AAB6"/>
      </a:accent3>
      <a:accent4>
        <a:srgbClr val="151515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B1B1B"/>
        </a:dk1>
        <a:lt1>
          <a:srgbClr val="ED145B"/>
        </a:lt1>
        <a:dk2>
          <a:srgbClr val="6E6E6E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4AAB6"/>
        </a:accent3>
        <a:accent4>
          <a:srgbClr val="151515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Presentation</Application>
  <PresentationFormat>화면 슬라이드 쇼(4:3)</PresentationFormat>
  <Paragraphs>151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MS PGothic</vt:lpstr>
      <vt:lpstr>맑은 고딕</vt:lpstr>
      <vt:lpstr>Franchise Bold</vt:lpstr>
      <vt:lpstr>Segoe Print</vt:lpstr>
      <vt:lpstr>Georgia</vt:lpstr>
      <vt:lpstr>Microsoft YaHei</vt:lpstr>
      <vt:lpstr>바탕체</vt:lpstr>
      <vt:lpstr/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Silver Ink</dc:creator>
  <cp:lastModifiedBy>st</cp:lastModifiedBy>
  <cp:revision>91</cp:revision>
  <dcterms:created xsi:type="dcterms:W3CDTF">2012-05-26T11:43:00Z</dcterms:created>
  <dcterms:modified xsi:type="dcterms:W3CDTF">2019-09-19T01:41:00Z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