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1" d="100"/>
          <a:sy n="51" d="100"/>
        </p:scale>
        <p:origin x="38" y="1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idx="1"/>
          </p:nvPr>
        </p:nvSpPr>
        <p:spPr>
          <a:xfrm>
            <a:off x="457200" y="371475"/>
            <a:ext cx="8229600" cy="5748338"/>
          </a:xfrm>
        </p:spPr>
        <p:txBody>
          <a:bodyPr/>
          <a:lstStyle/>
          <a:p>
            <a:r>
              <a:rPr lang="en-US" altLang="zh-CN" dirty="0"/>
              <a:t>1</a:t>
            </a:r>
            <a:r>
              <a:rPr lang="zh-CN" altLang="en-US" dirty="0"/>
              <a:t>.利用重载设计</a:t>
            </a:r>
            <a:r>
              <a:rPr lang="en-US" altLang="zh-CN" dirty="0"/>
              <a:t>swap</a:t>
            </a:r>
            <a:r>
              <a:rPr lang="zh-CN" altLang="en-US" dirty="0"/>
              <a:t>函数。</a:t>
            </a:r>
            <a:endParaRPr lang="en-US" altLang="zh-CN" dirty="0"/>
          </a:p>
          <a:p>
            <a:r>
              <a:rPr lang="zh-CN" altLang="en-US" dirty="0"/>
              <a:t>其一采用引用传递，实现两个数的互换。</a:t>
            </a:r>
            <a:endParaRPr lang="en-US" altLang="zh-CN" dirty="0"/>
          </a:p>
          <a:p>
            <a:r>
              <a:rPr lang="zh-CN" altLang="en-US" dirty="0"/>
              <a:t>其二采用地址传递，实现两个数的互换。</a:t>
            </a:r>
          </a:p>
        </p:txBody>
      </p:sp>
    </p:spTree>
    <p:extLst>
      <p:ext uri="{BB962C8B-B14F-4D97-AF65-F5344CB8AC3E}">
        <p14:creationId xmlns:p14="http://schemas.microsoft.com/office/powerpoint/2010/main" val="27788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noChangeArrowheads="1"/>
          </p:cNvSpPr>
          <p:nvPr>
            <p:ph idx="1"/>
          </p:nvPr>
        </p:nvSpPr>
        <p:spPr>
          <a:xfrm>
            <a:off x="457200" y="349250"/>
            <a:ext cx="8229600" cy="5781675"/>
          </a:xfrm>
        </p:spPr>
        <p:txBody>
          <a:bodyPr/>
          <a:lstStyle/>
          <a:p>
            <a:r>
              <a:rPr lang="en-US" altLang="zh-CN" dirty="0"/>
              <a:t>2.</a:t>
            </a:r>
            <a:r>
              <a:rPr lang="zh-CN" altLang="en-US" dirty="0"/>
              <a:t>编写一个有默认参数的函数，定义L为矩形的长，W为矩形的宽，H为矩形的高，实现如果调用该函数可以求出矩形的面积（长宽面），也可以求出该长方体的体积。</a:t>
            </a:r>
          </a:p>
        </p:txBody>
      </p:sp>
    </p:spTree>
    <p:extLst>
      <p:ext uri="{BB962C8B-B14F-4D97-AF65-F5344CB8AC3E}">
        <p14:creationId xmlns:p14="http://schemas.microsoft.com/office/powerpoint/2010/main" val="388947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noChangeArrowheads="1"/>
          </p:cNvSpPr>
          <p:nvPr>
            <p:ph idx="1"/>
          </p:nvPr>
        </p:nvSpPr>
        <p:spPr>
          <a:xfrm>
            <a:off x="457200" y="327025"/>
            <a:ext cx="8229600" cy="5803900"/>
          </a:xfrm>
        </p:spPr>
        <p:txBody>
          <a:bodyPr/>
          <a:lstStyle/>
          <a:p>
            <a:r>
              <a:rPr lang="en-US" altLang="zh-CN" dirty="0"/>
              <a:t>3</a:t>
            </a:r>
            <a:r>
              <a:rPr lang="zh-CN" altLang="en-US" dirty="0"/>
              <a:t>.实现声明一个Point类，私有成员变量有x,y</a:t>
            </a:r>
            <a:r>
              <a:rPr lang="en-US" altLang="zh-CN" dirty="0"/>
              <a:t>,</a:t>
            </a:r>
            <a:r>
              <a:rPr lang="zh-CN" altLang="en-US" dirty="0"/>
              <a:t>即横纵坐标，要求：编写全局函数，实现对两个坐标点距离的运算。（建立工程实现）</a:t>
            </a:r>
          </a:p>
          <a:p>
            <a:r>
              <a:rPr lang="zh-CN" altLang="en-US" dirty="0"/>
              <a:t>求坐标距离的方法：</a:t>
            </a:r>
          </a:p>
        </p:txBody>
      </p:sp>
      <p:pic>
        <p:nvPicPr>
          <p:cNvPr id="75779"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090863"/>
            <a:ext cx="74168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37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txBox="1">
            <a:spLocks noGrp="1" noChangeArrowheads="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F1968FC4-A9F3-48C9-87CE-4AEFACD8EF43}" type="slidenum">
              <a:rPr lang="en-US" altLang="zh-CN" sz="1200">
                <a:latin typeface="Garamond" pitchFamily="18" charset="0"/>
              </a:rPr>
              <a:pPr algn="r" eaLnBrk="1" hangingPunct="1"/>
              <a:t>4</a:t>
            </a:fld>
            <a:endParaRPr lang="en-US" altLang="zh-CN" sz="1200">
              <a:latin typeface="Garamond" pitchFamily="18" charset="0"/>
            </a:endParaRPr>
          </a:p>
        </p:txBody>
      </p:sp>
      <p:sp>
        <p:nvSpPr>
          <p:cNvPr id="76803" name="标题 1"/>
          <p:cNvSpPr>
            <a:spLocks noGrp="1" noChangeArrowheads="1"/>
          </p:cNvSpPr>
          <p:nvPr>
            <p:ph type="title" idx="4294967295"/>
          </p:nvPr>
        </p:nvSpPr>
        <p:spPr>
          <a:xfrm>
            <a:off x="457200" y="333375"/>
            <a:ext cx="8229600" cy="631825"/>
          </a:xfrm>
        </p:spPr>
        <p:txBody>
          <a:bodyPr anchor="b">
            <a:normAutofit fontScale="90000"/>
          </a:bodyPr>
          <a:lstStyle/>
          <a:p>
            <a:pPr eaLnBrk="1" hangingPunct="1"/>
            <a:r>
              <a:rPr lang="zh-CN" altLang="en-US" sz="4000" b="1" dirty="0"/>
              <a:t>习题</a:t>
            </a:r>
          </a:p>
        </p:txBody>
      </p:sp>
      <p:sp>
        <p:nvSpPr>
          <p:cNvPr id="76804" name="内容占位符 2"/>
          <p:cNvSpPr>
            <a:spLocks noGrp="1" noChangeArrowheads="1"/>
          </p:cNvSpPr>
          <p:nvPr>
            <p:ph idx="4294967295"/>
          </p:nvPr>
        </p:nvSpPr>
        <p:spPr>
          <a:xfrm>
            <a:off x="323850" y="874342"/>
            <a:ext cx="8496300" cy="5340350"/>
          </a:xfrm>
        </p:spPr>
        <p:txBody>
          <a:bodyPr/>
          <a:lstStyle/>
          <a:p>
            <a:pPr eaLnBrk="1">
              <a:lnSpc>
                <a:spcPct val="150000"/>
              </a:lnSpc>
            </a:pPr>
            <a:r>
              <a:rPr lang="zh-CN" altLang="en-US" sz="2400" b="1" dirty="0"/>
              <a:t>课后作业，通过看书复习，回答</a:t>
            </a:r>
            <a:r>
              <a:rPr lang="en-US" altLang="zh-CN" sz="2400" b="1" dirty="0"/>
              <a:t>C</a:t>
            </a:r>
            <a:r>
              <a:rPr lang="zh-CN" altLang="en-US" sz="2400" b="1" dirty="0"/>
              <a:t>结构体和</a:t>
            </a:r>
            <a:r>
              <a:rPr lang="en-US" altLang="zh-CN" sz="2400" b="1" dirty="0"/>
              <a:t>C++</a:t>
            </a:r>
            <a:r>
              <a:rPr lang="zh-CN" altLang="en-US" sz="2400" b="1" dirty="0"/>
              <a:t>类的异同。</a:t>
            </a:r>
          </a:p>
          <a:p>
            <a:pPr eaLnBrk="1">
              <a:lnSpc>
                <a:spcPct val="150000"/>
              </a:lnSpc>
            </a:pPr>
            <a:r>
              <a:rPr lang="en-US" altLang="zh-CN" sz="2400" b="1" dirty="0"/>
              <a:t>4. </a:t>
            </a:r>
            <a:r>
              <a:rPr lang="zh-CN" altLang="en-US" sz="2400" b="1" dirty="0"/>
              <a:t>定义点（</a:t>
            </a:r>
            <a:r>
              <a:rPr lang="en-US" altLang="zh-CN" sz="2400" b="1" dirty="0"/>
              <a:t>Point</a:t>
            </a:r>
            <a:r>
              <a:rPr lang="zh-CN" altLang="en-US" sz="2400" b="1" dirty="0"/>
              <a:t>）类，私有成员存放点的坐标，定义线（</a:t>
            </a:r>
            <a:r>
              <a:rPr lang="en-US" altLang="zh-CN" sz="2400" b="1" dirty="0"/>
              <a:t>Line</a:t>
            </a:r>
            <a:r>
              <a:rPr lang="zh-CN" altLang="en-US" sz="2400" b="1" dirty="0"/>
              <a:t>）类，线类的私有成员变量是由点类的两个对象组成，线类中的方法能够计算两点间的距离。</a:t>
            </a:r>
            <a:endParaRPr lang="en-US" altLang="zh-CN" sz="2400" b="1" dirty="0"/>
          </a:p>
          <a:p>
            <a:pPr eaLnBrk="1">
              <a:lnSpc>
                <a:spcPct val="150000"/>
              </a:lnSpc>
            </a:pPr>
            <a:r>
              <a:rPr lang="en-US" altLang="zh-CN" sz="2400" b="1" dirty="0"/>
              <a:t>*</a:t>
            </a:r>
            <a:r>
              <a:rPr lang="zh-CN" altLang="en-US" sz="2400" b="1" dirty="0"/>
              <a:t>定义三角形（</a:t>
            </a:r>
            <a:r>
              <a:rPr lang="en-US" altLang="zh-CN" sz="2400" b="1" dirty="0"/>
              <a:t>Triangle</a:t>
            </a:r>
            <a:r>
              <a:rPr lang="zh-CN" altLang="en-US" sz="2400" b="1" dirty="0"/>
              <a:t>）类，三角形类中的私有成员是三个点类的对象，三角形类中的方法要求能够判断任意给定的三个线类对象能否构成三角形。如果能计算其面积，否则返回</a:t>
            </a:r>
            <a:r>
              <a:rPr lang="en-US" altLang="zh-CN" sz="2400" b="1" dirty="0"/>
              <a:t>0</a:t>
            </a:r>
          </a:p>
          <a:p>
            <a:pPr eaLnBrk="1">
              <a:lnSpc>
                <a:spcPct val="150000"/>
              </a:lnSpc>
            </a:pPr>
            <a:r>
              <a:rPr lang="zh-CN" altLang="en-US" sz="2400" b="1" dirty="0"/>
              <a:t>创建工程实现。</a:t>
            </a:r>
          </a:p>
          <a:p>
            <a:pPr eaLnBrk="1">
              <a:lnSpc>
                <a:spcPct val="150000"/>
              </a:lnSpc>
              <a:buFont typeface="Wingdings" pitchFamily="2" charset="2"/>
              <a:buNone/>
            </a:pPr>
            <a:endParaRPr lang="en-US" altLang="zh-CN" sz="2400" b="1" dirty="0"/>
          </a:p>
        </p:txBody>
      </p:sp>
    </p:spTree>
    <p:extLst>
      <p:ext uri="{BB962C8B-B14F-4D97-AF65-F5344CB8AC3E}">
        <p14:creationId xmlns:p14="http://schemas.microsoft.com/office/powerpoint/2010/main" val="14776009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259</Words>
  <Application>Microsoft Office PowerPoint</Application>
  <PresentationFormat>全屏显示(4:3)</PresentationFormat>
  <Paragraphs>12</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vt:lpstr>
      <vt:lpstr>Calibri</vt:lpstr>
      <vt:lpstr>Garamond</vt:lpstr>
      <vt:lpstr>Wingdings</vt:lpstr>
      <vt:lpstr>Office 主题</vt:lpstr>
      <vt:lpstr>PowerPoint 演示文稿</vt:lpstr>
      <vt:lpstr>PowerPoint 演示文稿</vt:lpstr>
      <vt:lpstr>PowerPoint 演示文稿</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cp:lastModifiedBy>
  <cp:revision>5</cp:revision>
  <dcterms:created xsi:type="dcterms:W3CDTF">2020-05-13T23:59:59Z</dcterms:created>
  <dcterms:modified xsi:type="dcterms:W3CDTF">2020-05-14T11:05:52Z</dcterms:modified>
</cp:coreProperties>
</file>