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D008-CC6E-4F65-803B-69A9FEB6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2F1CAE-E0DB-414C-A0EC-84098E607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258B5-2368-46C1-A21F-5DC54925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97245-B259-4C33-83D7-A46F1F36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FC329-32E2-4E04-BBCB-F7E98154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38DD5-AE65-455E-9ADE-73E3CFFF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B3D91-2BB8-4CC1-9AE0-C7C3CBD74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8E98C-2BAB-444F-AEB9-39521DC9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99CC4-86EA-4B4B-911D-24502011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4C3F7-86BC-4874-9B58-36E8CA6B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E39E64-FB1C-402E-851B-81E639405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9D28E-3425-4B6D-9F0C-4A694BC8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5F961-2AF5-4228-86A6-C05E503E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4297D-6DBC-45DD-BCF1-AC4858B3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50138-F357-4AB1-A328-0DCF3BC5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4AE95-A7F5-438C-8365-0561CEC1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68DE9-88EE-4E9F-A2CE-E97EEA3D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231CC-BC5E-48E0-AEB1-58466693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4D304-B594-43C1-A949-E0CA49C4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E25C3-41C8-42ED-B974-675FF489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44AB-9384-44B7-A3FF-35FECE9F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EC731-05B2-40D3-8741-3CCF4C01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8C9F9-2825-48A9-AFFE-4FA88D61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F1054-BEFA-4589-90AA-54ADC29B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18B9C-E4D8-42D4-9A11-B8B904D6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1BB18-3D60-4206-9E25-A35ED0E2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B8568-527C-4303-A791-F618D7A1D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AA9A7-54E7-44D5-8FC9-06D8B23BD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FCD07-4DB7-4711-B970-D5C3B105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08957-6823-49A3-BEA7-CA215EFD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5651BC-909B-4291-9483-9DC578AC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50BE3-987E-4D36-932B-CB9D8B09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A2F0C-D25E-45B9-B8AA-3FA2AE5B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C740B-F416-42B9-9B91-1D74BF10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8569F8-B270-44F6-A563-D2C4986E5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FDAD09-4302-47A5-84BC-047738DFC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1613FF-9D6D-4058-B39A-D2625D95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396D4A-DABE-49C9-ACB5-780C6070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ADDBA8-1DA3-4115-B9C6-C2E41382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7E7D5-6055-447B-A830-E41499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DFDB31-A2CC-4EEA-B68D-DCE680F5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D40A3-37D2-465D-8224-7A21D88C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EA0FD1-D93B-49C5-A333-FBD9212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76894A-4EE7-418D-BD93-0780D3A7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4B0246-285E-4E1B-8591-F1A69F16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63668-2C32-48E2-B3BB-93FF37F1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2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C3FB0-48C9-4BA5-BBFC-DF453410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1EC4-14B6-4B4B-9353-2A0B5600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C7181-73B8-4C2E-A585-661A3DDFF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F8FB0-A536-49CF-9843-C5EFD986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ED0C5-DB6B-40FA-9A44-CEE6A766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AE4BA-B667-4773-96EF-632E77E7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3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0625-F42B-4587-BAE4-7E7E155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C1F6B5-DF65-4F27-A4CB-0C74451C3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12D80-F2DF-4A01-BD2E-DE19E697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62AFD-C1E7-4025-966C-AB99843B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1BCC9-995D-4CD1-B24D-3F7D6424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5A1F6-509A-4173-9558-1F70570E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E3FDBD-72E5-4266-B26F-8A545229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60D86-609B-4196-B37A-389AE82D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99BAE-4BDC-439F-981E-9C1055F42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A410-F2DC-4162-8F9F-66BEFACF09B6}" type="datetimeFigureOut">
              <a:rPr lang="zh-CN" altLang="en-US" smtClean="0"/>
              <a:t>2022/06/07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F247B-EC6B-475F-9666-47B8AB71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FFC91-31BD-49DC-A9C6-93B7EA8A9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DA78-FC49-4E30-824C-C997D7563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24163-5284-4BAC-BB77-9027F7186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E553B-8F30-4F0E-A5B3-88C01A06E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12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</dc:creator>
  <cp:lastModifiedBy>Dai</cp:lastModifiedBy>
  <cp:revision>3</cp:revision>
  <dcterms:created xsi:type="dcterms:W3CDTF">2022-06-07T06:36:18Z</dcterms:created>
  <dcterms:modified xsi:type="dcterms:W3CDTF">2022-06-07T08:40:35Z</dcterms:modified>
</cp:coreProperties>
</file>