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1E"/>
    <a:srgbClr val="007A37"/>
    <a:srgbClr val="009A46"/>
    <a:srgbClr val="00DE64"/>
    <a:srgbClr val="09FF78"/>
    <a:srgbClr val="25FF88"/>
    <a:srgbClr val="5BFF5B"/>
    <a:srgbClr val="002D00"/>
    <a:srgbClr val="89FFBE"/>
    <a:srgbClr val="B1F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AD9D1-45BB-4700-9F1D-D3018B130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CE764D-4056-47F6-A90E-EBFDBD1B2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EB3C5-B32C-459A-8674-C1089DCD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2571-7990-47B2-AF7C-510E2752A31C}" type="datetimeFigureOut">
              <a:rPr lang="zh-CN" altLang="en-US" smtClean="0"/>
              <a:t>2022/06/07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C26E7A-28B2-4A4D-B20A-42A3D68D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BE04F-6BDB-4ED8-B756-0552EF32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E846-E0B3-4CD4-8095-68F6F5342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20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F2C25-2A1C-4BC5-85E7-7CF88429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1E2FC6-13B3-4AB2-9496-4C3593886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D69E7-A0AA-4E84-B72C-D75488B1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2571-7990-47B2-AF7C-510E2752A31C}" type="datetimeFigureOut">
              <a:rPr lang="zh-CN" altLang="en-US" smtClean="0"/>
              <a:t>2022/06/07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0104AB-360E-4C70-A88F-772DA6FB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5B56E6-99CB-44A0-A2A0-6E39BDA6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E846-E0B3-4CD4-8095-68F6F5342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14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8B9D29-71A3-49BF-AC73-F0818839F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FBA17B-E9BE-46F1-BDC1-618749C9A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7E591-DB87-4829-80CF-13FA221D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2571-7990-47B2-AF7C-510E2752A31C}" type="datetimeFigureOut">
              <a:rPr lang="zh-CN" altLang="en-US" smtClean="0"/>
              <a:t>2022/06/07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F66FF-C9AE-46B5-A684-0D6C4BAB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E6094-C185-457D-8D73-AD0C4EA7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E846-E0B3-4CD4-8095-68F6F5342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8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577F4-0196-4852-AB04-3481918C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5C3B86-2C8C-45A5-A34E-7EFD7D12A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8E512-D0F4-4652-B951-EF5BA99D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2571-7990-47B2-AF7C-510E2752A31C}" type="datetimeFigureOut">
              <a:rPr lang="zh-CN" altLang="en-US" smtClean="0"/>
              <a:t>2022/06/07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0200E-0A1A-4980-92FC-C3273B56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6A9C8-31C3-4804-9A22-EF507B57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E846-E0B3-4CD4-8095-68F6F5342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DFB7D-A204-4BA4-8033-3A7B1CB2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A552FC-3ABD-4BF0-B4FE-8F9564857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1D9B9B-2A2D-4435-8221-740400799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2571-7990-47B2-AF7C-510E2752A31C}" type="datetimeFigureOut">
              <a:rPr lang="zh-CN" altLang="en-US" smtClean="0"/>
              <a:t>2022/06/07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91692-4799-4248-8F38-A9AE5E70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3C345-35D6-435E-836C-0739359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E846-E0B3-4CD4-8095-68F6F5342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68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E4451-911B-4CEB-8EF1-F9E5E738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D2C8A-05CB-418F-BA29-25273EA70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D086D9-ED16-48B2-9725-29010166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1F62C9-1107-48F0-85D8-E2F9806A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2571-7990-47B2-AF7C-510E2752A31C}" type="datetimeFigureOut">
              <a:rPr lang="zh-CN" altLang="en-US" smtClean="0"/>
              <a:t>2022/06/07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4D6A77-03EA-449C-A1D3-1213883C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FE9045-D63B-4271-B2A0-CDF966A7A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E846-E0B3-4CD4-8095-68F6F5342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24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80A84-4050-4D97-A641-99200A2F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51FB65-68DF-4A82-A06F-7658391F5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BD253E-AB11-4794-BBE0-66A74D152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6FC4B6-B48C-4A25-BE89-2CD325EE9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8A27AC-498B-4309-BFD4-E488495DB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7510FA-69D1-4091-ABE6-6F677F29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2571-7990-47B2-AF7C-510E2752A31C}" type="datetimeFigureOut">
              <a:rPr lang="zh-CN" altLang="en-US" smtClean="0"/>
              <a:t>2022/06/07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189406-C4E4-45E1-9BC3-C789EF61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A311FB-9812-4F6F-AC78-BAF839CB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E846-E0B3-4CD4-8095-68F6F5342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84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178A5-26E3-4A29-AB9C-A0208573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E6DD86-34D9-4628-98AA-63BF3C8E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2571-7990-47B2-AF7C-510E2752A31C}" type="datetimeFigureOut">
              <a:rPr lang="zh-CN" altLang="en-US" smtClean="0"/>
              <a:t>2022/06/07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E7AEE4-1CD2-471F-AF93-4C45B6C5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E41B9A-0921-479E-B2C4-AC9FEF36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E846-E0B3-4CD4-8095-68F6F5342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46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2B1DD6-AD34-4ADD-8C11-1124CEFF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2571-7990-47B2-AF7C-510E2752A31C}" type="datetimeFigureOut">
              <a:rPr lang="zh-CN" altLang="en-US" smtClean="0"/>
              <a:t>2022/06/07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C9994A-8DAC-4DEF-8914-8D51E8A6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7926C5-F4EF-4716-912A-4EEBA3A1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E846-E0B3-4CD4-8095-68F6F5342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52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D3B3D-5D3A-434B-8E1D-D4670FAC2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5686E-0BC3-4CD8-B545-8D9550377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082469-9760-40B6-9096-717F4020B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EEB700-C487-4B8F-A084-DE791EE7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2571-7990-47B2-AF7C-510E2752A31C}" type="datetimeFigureOut">
              <a:rPr lang="zh-CN" altLang="en-US" smtClean="0"/>
              <a:t>2022/06/07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C74A33-6FFB-4981-8F85-3739AD53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FDFC33-F183-40EB-9E95-D86EB246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E846-E0B3-4CD4-8095-68F6F5342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DC028-D5D5-4A82-A088-C525A2C53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55CC87-DD15-454B-A329-1549D64F2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065504-B383-422F-81D4-508C3E39F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B6E51D-5BE6-4BE3-9E5A-FF246E69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2571-7990-47B2-AF7C-510E2752A31C}" type="datetimeFigureOut">
              <a:rPr lang="zh-CN" altLang="en-US" smtClean="0"/>
              <a:t>2022/06/07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8A4844-42BF-4E2C-86B1-AA1A9428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EEA146-47A2-41CA-9E2C-F0EBF117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E846-E0B3-4CD4-8095-68F6F5342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48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C5D36F-545C-4BE4-877D-E73F9153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F96AB9-A1B4-41FE-AAB0-93F26515B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C606F-936E-47CC-92AA-87D7AD826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62571-7990-47B2-AF7C-510E2752A31C}" type="datetimeFigureOut">
              <a:rPr lang="zh-CN" altLang="en-US" smtClean="0"/>
              <a:t>2022/06/07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D3747A-2165-4963-894A-A9EAB0FB0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FCED28-AB23-4AE3-882E-DA6E1B086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BE846-E0B3-4CD4-8095-68F6F5342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71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A7D0E03-F6E7-4CF2-835C-A5C3EAE022B7}"/>
              </a:ext>
            </a:extLst>
          </p:cNvPr>
          <p:cNvSpPr/>
          <p:nvPr/>
        </p:nvSpPr>
        <p:spPr>
          <a:xfrm>
            <a:off x="1050588" y="350195"/>
            <a:ext cx="1780162" cy="1760707"/>
          </a:xfrm>
          <a:prstGeom prst="ellipse">
            <a:avLst/>
          </a:prstGeom>
          <a:solidFill>
            <a:srgbClr val="B1F5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6A4FAE4-E038-495E-A34A-D70D2ECCE419}"/>
              </a:ext>
            </a:extLst>
          </p:cNvPr>
          <p:cNvSpPr/>
          <p:nvPr/>
        </p:nvSpPr>
        <p:spPr>
          <a:xfrm>
            <a:off x="3625174" y="350194"/>
            <a:ext cx="1780162" cy="1760707"/>
          </a:xfrm>
          <a:prstGeom prst="ellipse">
            <a:avLst/>
          </a:prstGeom>
          <a:solidFill>
            <a:srgbClr val="89FF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4FBB66E-A894-49A4-B39C-4CA328B2A876}"/>
              </a:ext>
            </a:extLst>
          </p:cNvPr>
          <p:cNvSpPr/>
          <p:nvPr/>
        </p:nvSpPr>
        <p:spPr>
          <a:xfrm>
            <a:off x="8865142" y="350193"/>
            <a:ext cx="1780162" cy="1760707"/>
          </a:xfrm>
          <a:prstGeom prst="ellipse">
            <a:avLst/>
          </a:prstGeom>
          <a:solidFill>
            <a:srgbClr val="25F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54A6A49-61FB-49EC-BB24-8E541389637B}"/>
              </a:ext>
            </a:extLst>
          </p:cNvPr>
          <p:cNvSpPr/>
          <p:nvPr/>
        </p:nvSpPr>
        <p:spPr>
          <a:xfrm>
            <a:off x="6245158" y="350193"/>
            <a:ext cx="1780162" cy="1760707"/>
          </a:xfrm>
          <a:prstGeom prst="ellipse">
            <a:avLst/>
          </a:prstGeom>
          <a:solidFill>
            <a:srgbClr val="5BFF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E489908-9B64-4C8E-802C-6FF73FF988A7}"/>
              </a:ext>
            </a:extLst>
          </p:cNvPr>
          <p:cNvSpPr/>
          <p:nvPr/>
        </p:nvSpPr>
        <p:spPr>
          <a:xfrm>
            <a:off x="1050588" y="2399489"/>
            <a:ext cx="1780162" cy="1760707"/>
          </a:xfrm>
          <a:prstGeom prst="ellipse">
            <a:avLst/>
          </a:prstGeom>
          <a:solidFill>
            <a:srgbClr val="00DE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975ED76-775C-4B3B-BEAF-F1837B640533}"/>
              </a:ext>
            </a:extLst>
          </p:cNvPr>
          <p:cNvSpPr/>
          <p:nvPr/>
        </p:nvSpPr>
        <p:spPr>
          <a:xfrm>
            <a:off x="3625174" y="2399488"/>
            <a:ext cx="1780162" cy="1760707"/>
          </a:xfrm>
          <a:prstGeom prst="ellipse">
            <a:avLst/>
          </a:prstGeom>
          <a:solidFill>
            <a:srgbClr val="009A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AF3EAB9-C4AA-429C-8A92-C8DF87835082}"/>
              </a:ext>
            </a:extLst>
          </p:cNvPr>
          <p:cNvSpPr/>
          <p:nvPr/>
        </p:nvSpPr>
        <p:spPr>
          <a:xfrm>
            <a:off x="8865142" y="2399487"/>
            <a:ext cx="1780162" cy="1760707"/>
          </a:xfrm>
          <a:prstGeom prst="ellipse">
            <a:avLst/>
          </a:prstGeom>
          <a:solidFill>
            <a:srgbClr val="0042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3B5E28F-08D4-4F8D-9158-D84A2E7FE32B}"/>
              </a:ext>
            </a:extLst>
          </p:cNvPr>
          <p:cNvSpPr/>
          <p:nvPr/>
        </p:nvSpPr>
        <p:spPr>
          <a:xfrm>
            <a:off x="6245158" y="2399487"/>
            <a:ext cx="1780162" cy="1760707"/>
          </a:xfrm>
          <a:prstGeom prst="ellipse">
            <a:avLst/>
          </a:prstGeom>
          <a:solidFill>
            <a:srgbClr val="007A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ECECE5-EF95-47A5-BBAE-1AB6BA223791}"/>
              </a:ext>
            </a:extLst>
          </p:cNvPr>
          <p:cNvSpPr txBox="1"/>
          <p:nvPr/>
        </p:nvSpPr>
        <p:spPr>
          <a:xfrm>
            <a:off x="8865142" y="5321030"/>
            <a:ext cx="242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36</a:t>
            </a:r>
            <a:r>
              <a:rPr lang="zh-CN" altLang="en-US" dirty="0"/>
              <a:t>个</a:t>
            </a:r>
            <a:r>
              <a:rPr lang="en-US" altLang="zh-CN" dirty="0"/>
              <a:t>/</a:t>
            </a:r>
            <a:r>
              <a:rPr lang="zh-CN" altLang="en-US" dirty="0"/>
              <a:t>种 直径</a:t>
            </a:r>
            <a:r>
              <a:rPr lang="en-US" altLang="zh-CN" dirty="0"/>
              <a:t>4cm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31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A7D0E03-F6E7-4CF2-835C-A5C3EAE022B7}"/>
              </a:ext>
            </a:extLst>
          </p:cNvPr>
          <p:cNvSpPr/>
          <p:nvPr/>
        </p:nvSpPr>
        <p:spPr>
          <a:xfrm>
            <a:off x="1050588" y="350195"/>
            <a:ext cx="1780162" cy="1760707"/>
          </a:xfrm>
          <a:prstGeom prst="ellipse">
            <a:avLst/>
          </a:prstGeom>
          <a:solidFill>
            <a:srgbClr val="B1F5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177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245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177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6A4FAE4-E038-495E-A34A-D70D2ECCE419}"/>
              </a:ext>
            </a:extLst>
          </p:cNvPr>
          <p:cNvSpPr/>
          <p:nvPr/>
        </p:nvSpPr>
        <p:spPr>
          <a:xfrm>
            <a:off x="3625174" y="350194"/>
            <a:ext cx="1780162" cy="1760707"/>
          </a:xfrm>
          <a:prstGeom prst="ellipse">
            <a:avLst/>
          </a:prstGeom>
          <a:solidFill>
            <a:srgbClr val="89FF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137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255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190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4FBB66E-A894-49A4-B39C-4CA328B2A876}"/>
              </a:ext>
            </a:extLst>
          </p:cNvPr>
          <p:cNvSpPr/>
          <p:nvPr/>
        </p:nvSpPr>
        <p:spPr>
          <a:xfrm>
            <a:off x="8865142" y="350193"/>
            <a:ext cx="1780162" cy="1760707"/>
          </a:xfrm>
          <a:prstGeom prst="ellipse">
            <a:avLst/>
          </a:prstGeom>
          <a:solidFill>
            <a:srgbClr val="25F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37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255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136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54A6A49-61FB-49EC-BB24-8E541389637B}"/>
              </a:ext>
            </a:extLst>
          </p:cNvPr>
          <p:cNvSpPr/>
          <p:nvPr/>
        </p:nvSpPr>
        <p:spPr>
          <a:xfrm>
            <a:off x="6245158" y="350193"/>
            <a:ext cx="1780162" cy="1760707"/>
          </a:xfrm>
          <a:prstGeom prst="ellipse">
            <a:avLst/>
          </a:prstGeom>
          <a:solidFill>
            <a:srgbClr val="5BFF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255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91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E489908-9B64-4C8E-802C-6FF73FF988A7}"/>
              </a:ext>
            </a:extLst>
          </p:cNvPr>
          <p:cNvSpPr/>
          <p:nvPr/>
        </p:nvSpPr>
        <p:spPr>
          <a:xfrm>
            <a:off x="1050588" y="2399489"/>
            <a:ext cx="1780162" cy="1760707"/>
          </a:xfrm>
          <a:prstGeom prst="ellipse">
            <a:avLst/>
          </a:prstGeom>
          <a:solidFill>
            <a:srgbClr val="00DE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222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975ED76-775C-4B3B-BEAF-F1837B640533}"/>
              </a:ext>
            </a:extLst>
          </p:cNvPr>
          <p:cNvSpPr/>
          <p:nvPr/>
        </p:nvSpPr>
        <p:spPr>
          <a:xfrm>
            <a:off x="3625174" y="2399488"/>
            <a:ext cx="1780162" cy="1760707"/>
          </a:xfrm>
          <a:prstGeom prst="ellipse">
            <a:avLst/>
          </a:prstGeom>
          <a:solidFill>
            <a:srgbClr val="009A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154</a:t>
            </a:r>
          </a:p>
          <a:p>
            <a:pPr algn="ctr"/>
            <a:r>
              <a:rPr lang="en-US" altLang="zh-CN" dirty="0"/>
              <a:t>70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AF3EAB9-C4AA-429C-8A92-C8DF87835082}"/>
              </a:ext>
            </a:extLst>
          </p:cNvPr>
          <p:cNvSpPr/>
          <p:nvPr/>
        </p:nvSpPr>
        <p:spPr>
          <a:xfrm>
            <a:off x="8865142" y="2399487"/>
            <a:ext cx="1780162" cy="1760707"/>
          </a:xfrm>
          <a:prstGeom prst="ellipse">
            <a:avLst/>
          </a:prstGeom>
          <a:solidFill>
            <a:srgbClr val="0042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66</a:t>
            </a:r>
          </a:p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3B5E28F-08D4-4F8D-9158-D84A2E7FE32B}"/>
              </a:ext>
            </a:extLst>
          </p:cNvPr>
          <p:cNvSpPr/>
          <p:nvPr/>
        </p:nvSpPr>
        <p:spPr>
          <a:xfrm>
            <a:off x="6245158" y="2399487"/>
            <a:ext cx="1780162" cy="1760707"/>
          </a:xfrm>
          <a:prstGeom prst="ellipse">
            <a:avLst/>
          </a:prstGeom>
          <a:solidFill>
            <a:srgbClr val="007A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122</a:t>
            </a:r>
          </a:p>
          <a:p>
            <a:pPr algn="ctr"/>
            <a:r>
              <a:rPr lang="en-US" altLang="zh-CN" dirty="0"/>
              <a:t>55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420911-2B41-4545-8AA4-461FFC373FE9}"/>
              </a:ext>
            </a:extLst>
          </p:cNvPr>
          <p:cNvSpPr txBox="1"/>
          <p:nvPr/>
        </p:nvSpPr>
        <p:spPr>
          <a:xfrm>
            <a:off x="9430968" y="5379396"/>
            <a:ext cx="242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/</a:t>
            </a:r>
            <a:r>
              <a:rPr lang="zh-CN" altLang="en-US" dirty="0"/>
              <a:t>种</a:t>
            </a:r>
          </a:p>
        </p:txBody>
      </p:sp>
    </p:spTree>
    <p:extLst>
      <p:ext uri="{BB962C8B-B14F-4D97-AF65-F5344CB8AC3E}">
        <p14:creationId xmlns:p14="http://schemas.microsoft.com/office/powerpoint/2010/main" val="398902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FD6192A0-9D14-49C5-98EE-EAFF3C0DE7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817" y="1362655"/>
            <a:ext cx="3744366" cy="374436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C724BE5-BDC4-4F08-8A61-A2B8B0C8F8FD}"/>
              </a:ext>
            </a:extLst>
          </p:cNvPr>
          <p:cNvSpPr txBox="1"/>
          <p:nvPr/>
        </p:nvSpPr>
        <p:spPr>
          <a:xfrm>
            <a:off x="9430968" y="5379396"/>
            <a:ext cx="242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</a:t>
            </a:r>
            <a:r>
              <a:rPr lang="zh-CN" altLang="en-US" dirty="0"/>
              <a:t>个</a:t>
            </a:r>
            <a:r>
              <a:rPr lang="en-US" altLang="zh-CN" dirty="0"/>
              <a:t>/</a:t>
            </a:r>
            <a:r>
              <a:rPr lang="zh-CN" altLang="en-US" dirty="0"/>
              <a:t>种 直径</a:t>
            </a:r>
            <a:r>
              <a:rPr lang="en-US" altLang="zh-CN" dirty="0"/>
              <a:t>8cm</a:t>
            </a:r>
          </a:p>
        </p:txBody>
      </p:sp>
    </p:spTree>
    <p:extLst>
      <p:ext uri="{BB962C8B-B14F-4D97-AF65-F5344CB8AC3E}">
        <p14:creationId xmlns:p14="http://schemas.microsoft.com/office/powerpoint/2010/main" val="139519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40</Words>
  <Application>Microsoft Office PowerPoint</Application>
  <PresentationFormat>宽屏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炜腾</dc:creator>
  <cp:lastModifiedBy>Dai</cp:lastModifiedBy>
  <cp:revision>9</cp:revision>
  <dcterms:created xsi:type="dcterms:W3CDTF">2022-06-07T07:46:14Z</dcterms:created>
  <dcterms:modified xsi:type="dcterms:W3CDTF">2022-06-07T08:11:37Z</dcterms:modified>
</cp:coreProperties>
</file>