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67CE0"/>
    <a:srgbClr val="2A6B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0927" autoAdjust="0"/>
  </p:normalViewPr>
  <p:slideViewPr>
    <p:cSldViewPr showGuides="1">
      <p:cViewPr varScale="1">
        <p:scale>
          <a:sx n="72" d="100"/>
          <a:sy n="72" d="100"/>
        </p:scale>
        <p:origin x="1104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04DA77-0714-4226-8456-DE0FB00C8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B9EE9-F3BF-4B40-83E7-C9BC68FDDB0E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8689CE-C57C-4CCE-B5D7-91A284CB1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40DF66-3D9B-4E31-B419-8D199F946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55963-6440-4C45-BA09-4E6A99D1B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966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0A372-E784-4489-91B1-EB5F9893B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E1B435-934F-44C4-8F1B-EC379BCB0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B9EE9-F3BF-4B40-83E7-C9BC68FDDB0E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9BAE6C-C81A-448F-810E-8201A0E7D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98452A-D52B-4D53-AA70-42F3E1B91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55963-6440-4C45-BA09-4E6A99D1B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87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6A006-59DD-41EF-BB59-5CF0A5B0F3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7CF5D0-5E86-4B07-82F0-4706674B42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2F55C-8EFE-4A66-9DB3-D0CB88777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B9EE9-F3BF-4B40-83E7-C9BC68FDDB0E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38045-8612-4FFC-BF9F-64FB98C8E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15B52-8190-4B2D-852C-B23A268AE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55963-6440-4C45-BA09-4E6A99D1B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402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2C063-6317-449C-A341-883F2682D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53C2C5-1069-41AD-AB8E-A272B5F74D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35F9C6-7A1E-4BB1-8382-AF2048FA93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2CF1DA-3491-456F-B971-C43EFCD21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B9EE9-F3BF-4B40-83E7-C9BC68FDDB0E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D613E6-C32A-4783-9219-260167E50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F57CA7-22C9-4637-98D5-45CB81C4C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55963-6440-4C45-BA09-4E6A99D1B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034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5C8BC-CF44-4FCD-ACB9-6C06E1FD0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26985-A785-4717-80AD-9B8D8F5B8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5A630-F12E-492E-A3AD-AE8A23606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B9EE9-F3BF-4B40-83E7-C9BC68FDDB0E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5C2166-B6AA-4084-B4D7-069DDC982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20EA2-78ED-4391-B2FB-25000FDBC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55963-6440-4C45-BA09-4E6A99D1B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132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F1648-7584-4AEA-8C77-7809A781D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9EACA-EA18-4330-8E00-A6EE638C59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741BCD-3A1F-4F81-8567-C86538D04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ECD319-65C0-4D9E-8CC8-C9F4B7BAB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B9EE9-F3BF-4B40-83E7-C9BC68FDDB0E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AF69DE-49A0-40DA-9375-B38039E45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4ADCBC-3C3A-4256-87D5-D0D9AF50D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55963-6440-4C45-BA09-4E6A99D1B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236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9Slide.vn - 2019">
            <a:extLst>
              <a:ext uri="{FF2B5EF4-FFF2-40B4-BE49-F238E27FC236}">
                <a16:creationId xmlns:a16="http://schemas.microsoft.com/office/drawing/2014/main" id="{62C9E52B-F00D-B169-8B3E-F8A9C40A2A91}"/>
              </a:ext>
            </a:extLst>
          </p:cNvPr>
          <p:cNvSpPr txBox="1"/>
          <p:nvPr userDrawn="1"/>
        </p:nvSpPr>
        <p:spPr>
          <a:xfrm>
            <a:off x="0" y="-712232"/>
            <a:ext cx="12192000" cy="36933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algn="ctr"/>
            <a:r>
              <a:rPr lang="en-US" sz="2400">
                <a:solidFill>
                  <a:srgbClr val="C3C3C3"/>
                </a:solidFill>
              </a:rPr>
              <a:t>www.9slide.vn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CB0E7E-7BDA-4369-B06E-95E5B313A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F2DE87-7D95-4722-9EE5-248D158C7F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D0A038-BC78-4ECC-BEFF-CCB515E484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B9EE9-F3BF-4B40-83E7-C9BC68FDDB0E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ECDB14-4F91-4B5C-8ACA-1B5E7E69B7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30118F-80C4-4861-A4D3-A50D382E7D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F55963-6440-4C45-BA09-4E6A99D1BBE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8D51644-545E-44E3-BC6E-2AD8AC8B2625}"/>
              </a:ext>
            </a:extLst>
          </p:cNvPr>
          <p:cNvSpPr/>
          <p:nvPr userDrawn="1"/>
        </p:nvSpPr>
        <p:spPr>
          <a:xfrm>
            <a:off x="-23164800" y="-13030200"/>
            <a:ext cx="395021" cy="39502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1B1CA3B-4E43-438A-9AA3-C4D817313CF4}"/>
              </a:ext>
            </a:extLst>
          </p:cNvPr>
          <p:cNvSpPr/>
          <p:nvPr userDrawn="1"/>
        </p:nvSpPr>
        <p:spPr>
          <a:xfrm>
            <a:off x="34961779" y="-13030200"/>
            <a:ext cx="395021" cy="39502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3004496-AE44-4F53-BEA8-30179F68F210}"/>
              </a:ext>
            </a:extLst>
          </p:cNvPr>
          <p:cNvSpPr/>
          <p:nvPr userDrawn="1"/>
        </p:nvSpPr>
        <p:spPr>
          <a:xfrm>
            <a:off x="34961779" y="19493179"/>
            <a:ext cx="395021" cy="39502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4C10C7B-BAE9-4433-8761-500EAC3C28A0}"/>
              </a:ext>
            </a:extLst>
          </p:cNvPr>
          <p:cNvSpPr/>
          <p:nvPr userDrawn="1"/>
        </p:nvSpPr>
        <p:spPr>
          <a:xfrm>
            <a:off x="-23164800" y="19493179"/>
            <a:ext cx="395021" cy="39502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D0CE00B-B040-4546-AF5D-EEF96AA126B0}"/>
              </a:ext>
            </a:extLst>
          </p:cNvPr>
          <p:cNvGrpSpPr>
            <a:grpSpLocks noGrp="1" noSelect="1" noRot="1" noMove="1" noResize="1"/>
          </p:cNvGrpSpPr>
          <p:nvPr userDrawn="1">
            <p:custDataLst>
              <p:tags r:id="rId8"/>
            </p:custDataLst>
          </p:nvPr>
        </p:nvGrpSpPr>
        <p:grpSpPr>
          <a:xfrm>
            <a:off x="-2202100" y="-2224223"/>
            <a:ext cx="16596200" cy="11284323"/>
            <a:chOff x="-2202100" y="-2224223"/>
            <a:chExt cx="16596200" cy="11284323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A423BDB-6737-4700-9989-01683A4147DA}"/>
                </a:ext>
              </a:extLst>
            </p:cNvPr>
            <p:cNvSpPr/>
            <p:nvPr/>
          </p:nvSpPr>
          <p:spPr>
            <a:xfrm>
              <a:off x="4851540" y="8494776"/>
              <a:ext cx="2488920" cy="565324"/>
            </a:xfrm>
            <a:prstGeom prst="rect">
              <a:avLst/>
            </a:prstGeom>
            <a:noFill/>
            <a:ln w="2159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91E50D3-44ED-477F-84FB-1E24BC65ED8F}"/>
                </a:ext>
              </a:extLst>
            </p:cNvPr>
            <p:cNvSpPr txBox="1"/>
            <p:nvPr/>
          </p:nvSpPr>
          <p:spPr>
            <a:xfrm>
              <a:off x="5006988" y="8647176"/>
              <a:ext cx="2178025" cy="260524"/>
            </a:xfrm>
            <a:custGeom>
              <a:avLst/>
              <a:gdLst/>
              <a:ahLst/>
              <a:cxnLst/>
              <a:rect l="l" t="t" r="r" b="b"/>
              <a:pathLst>
                <a:path w="2178025" h="260524">
                  <a:moveTo>
                    <a:pt x="1807648" y="222182"/>
                  </a:moveTo>
                  <a:cubicBezTo>
                    <a:pt x="1814010" y="222182"/>
                    <a:pt x="1818838" y="223968"/>
                    <a:pt x="1822130" y="227540"/>
                  </a:cubicBezTo>
                  <a:cubicBezTo>
                    <a:pt x="1825423" y="231111"/>
                    <a:pt x="1827070" y="235576"/>
                    <a:pt x="1827070" y="240934"/>
                  </a:cubicBezTo>
                  <a:cubicBezTo>
                    <a:pt x="1827070" y="246069"/>
                    <a:pt x="1825423" y="250366"/>
                    <a:pt x="1822130" y="253826"/>
                  </a:cubicBezTo>
                  <a:cubicBezTo>
                    <a:pt x="1818838" y="257287"/>
                    <a:pt x="1814010" y="259017"/>
                    <a:pt x="1807648" y="259017"/>
                  </a:cubicBezTo>
                  <a:cubicBezTo>
                    <a:pt x="1801285" y="259017"/>
                    <a:pt x="1796513" y="257287"/>
                    <a:pt x="1793332" y="253826"/>
                  </a:cubicBezTo>
                  <a:cubicBezTo>
                    <a:pt x="1790151" y="250366"/>
                    <a:pt x="1788560" y="246069"/>
                    <a:pt x="1788560" y="240934"/>
                  </a:cubicBezTo>
                  <a:cubicBezTo>
                    <a:pt x="1788560" y="235576"/>
                    <a:pt x="1790151" y="231111"/>
                    <a:pt x="1793332" y="227540"/>
                  </a:cubicBezTo>
                  <a:cubicBezTo>
                    <a:pt x="1796513" y="223968"/>
                    <a:pt x="1801285" y="222182"/>
                    <a:pt x="1807648" y="222182"/>
                  </a:cubicBezTo>
                  <a:close/>
                  <a:moveTo>
                    <a:pt x="807523" y="222182"/>
                  </a:moveTo>
                  <a:cubicBezTo>
                    <a:pt x="813885" y="222182"/>
                    <a:pt x="818713" y="223968"/>
                    <a:pt x="822005" y="227540"/>
                  </a:cubicBezTo>
                  <a:cubicBezTo>
                    <a:pt x="825298" y="231111"/>
                    <a:pt x="826945" y="235576"/>
                    <a:pt x="826945" y="240934"/>
                  </a:cubicBezTo>
                  <a:cubicBezTo>
                    <a:pt x="826945" y="246069"/>
                    <a:pt x="825298" y="250366"/>
                    <a:pt x="822005" y="253826"/>
                  </a:cubicBezTo>
                  <a:cubicBezTo>
                    <a:pt x="818713" y="257287"/>
                    <a:pt x="813885" y="259017"/>
                    <a:pt x="807523" y="259017"/>
                  </a:cubicBezTo>
                  <a:cubicBezTo>
                    <a:pt x="801160" y="259017"/>
                    <a:pt x="796388" y="257287"/>
                    <a:pt x="793207" y="253826"/>
                  </a:cubicBezTo>
                  <a:cubicBezTo>
                    <a:pt x="790026" y="250366"/>
                    <a:pt x="788435" y="246069"/>
                    <a:pt x="788435" y="240934"/>
                  </a:cubicBezTo>
                  <a:cubicBezTo>
                    <a:pt x="788435" y="235576"/>
                    <a:pt x="790026" y="231111"/>
                    <a:pt x="793207" y="227540"/>
                  </a:cubicBezTo>
                  <a:cubicBezTo>
                    <a:pt x="796388" y="223968"/>
                    <a:pt x="801160" y="222182"/>
                    <a:pt x="807523" y="222182"/>
                  </a:cubicBezTo>
                  <a:close/>
                  <a:moveTo>
                    <a:pt x="1488076" y="98952"/>
                  </a:moveTo>
                  <a:cubicBezTo>
                    <a:pt x="1472896" y="98952"/>
                    <a:pt x="1461064" y="104812"/>
                    <a:pt x="1452581" y="116532"/>
                  </a:cubicBezTo>
                  <a:cubicBezTo>
                    <a:pt x="1444098" y="128253"/>
                    <a:pt x="1439856" y="145610"/>
                    <a:pt x="1439856" y="168604"/>
                  </a:cubicBezTo>
                  <a:cubicBezTo>
                    <a:pt x="1439856" y="189142"/>
                    <a:pt x="1444098" y="205215"/>
                    <a:pt x="1452581" y="216824"/>
                  </a:cubicBezTo>
                  <a:cubicBezTo>
                    <a:pt x="1461064" y="228433"/>
                    <a:pt x="1472784" y="234237"/>
                    <a:pt x="1487741" y="234237"/>
                  </a:cubicBezTo>
                  <a:cubicBezTo>
                    <a:pt x="1507387" y="234237"/>
                    <a:pt x="1521730" y="225419"/>
                    <a:pt x="1530771" y="207783"/>
                  </a:cubicBezTo>
                  <a:lnTo>
                    <a:pt x="1530771" y="124569"/>
                  </a:lnTo>
                  <a:cubicBezTo>
                    <a:pt x="1521507" y="107491"/>
                    <a:pt x="1507275" y="98952"/>
                    <a:pt x="1488076" y="98952"/>
                  </a:cubicBezTo>
                  <a:close/>
                  <a:moveTo>
                    <a:pt x="1678241" y="98115"/>
                  </a:moveTo>
                  <a:cubicBezTo>
                    <a:pt x="1665740" y="98115"/>
                    <a:pt x="1655248" y="102663"/>
                    <a:pt x="1646764" y="111761"/>
                  </a:cubicBezTo>
                  <a:cubicBezTo>
                    <a:pt x="1638281" y="120858"/>
                    <a:pt x="1633035" y="133610"/>
                    <a:pt x="1631026" y="150019"/>
                  </a:cubicBezTo>
                  <a:lnTo>
                    <a:pt x="1721774" y="150019"/>
                  </a:lnTo>
                  <a:lnTo>
                    <a:pt x="1721774" y="147675"/>
                  </a:lnTo>
                  <a:cubicBezTo>
                    <a:pt x="1720881" y="131936"/>
                    <a:pt x="1716639" y="119742"/>
                    <a:pt x="1709049" y="111091"/>
                  </a:cubicBezTo>
                  <a:cubicBezTo>
                    <a:pt x="1701459" y="102440"/>
                    <a:pt x="1691190" y="98115"/>
                    <a:pt x="1678241" y="98115"/>
                  </a:cubicBezTo>
                  <a:close/>
                  <a:moveTo>
                    <a:pt x="1855700" y="76014"/>
                  </a:moveTo>
                  <a:lnTo>
                    <a:pt x="1887345" y="76014"/>
                  </a:lnTo>
                  <a:lnTo>
                    <a:pt x="1933389" y="215150"/>
                  </a:lnTo>
                  <a:lnTo>
                    <a:pt x="1978260" y="76014"/>
                  </a:lnTo>
                  <a:lnTo>
                    <a:pt x="2009905" y="76014"/>
                  </a:lnTo>
                  <a:lnTo>
                    <a:pt x="1944941" y="257175"/>
                  </a:lnTo>
                  <a:lnTo>
                    <a:pt x="1921334" y="257175"/>
                  </a:lnTo>
                  <a:close/>
                  <a:moveTo>
                    <a:pt x="1333370" y="76014"/>
                  </a:moveTo>
                  <a:lnTo>
                    <a:pt x="1364344" y="76014"/>
                  </a:lnTo>
                  <a:lnTo>
                    <a:pt x="1364344" y="257175"/>
                  </a:lnTo>
                  <a:lnTo>
                    <a:pt x="1333370" y="257175"/>
                  </a:lnTo>
                  <a:close/>
                  <a:moveTo>
                    <a:pt x="514350" y="76014"/>
                  </a:moveTo>
                  <a:lnTo>
                    <a:pt x="545157" y="76014"/>
                  </a:lnTo>
                  <a:lnTo>
                    <a:pt x="580820" y="211634"/>
                  </a:lnTo>
                  <a:lnTo>
                    <a:pt x="623013" y="76014"/>
                  </a:lnTo>
                  <a:lnTo>
                    <a:pt x="647960" y="76014"/>
                  </a:lnTo>
                  <a:lnTo>
                    <a:pt x="690990" y="214480"/>
                  </a:lnTo>
                  <a:lnTo>
                    <a:pt x="725816" y="76014"/>
                  </a:lnTo>
                  <a:lnTo>
                    <a:pt x="756791" y="76014"/>
                  </a:lnTo>
                  <a:lnTo>
                    <a:pt x="704050" y="257175"/>
                  </a:lnTo>
                  <a:lnTo>
                    <a:pt x="678935" y="257175"/>
                  </a:lnTo>
                  <a:lnTo>
                    <a:pt x="634901" y="119881"/>
                  </a:lnTo>
                  <a:lnTo>
                    <a:pt x="592038" y="257175"/>
                  </a:lnTo>
                  <a:lnTo>
                    <a:pt x="566923" y="257175"/>
                  </a:lnTo>
                  <a:close/>
                  <a:moveTo>
                    <a:pt x="257175" y="76014"/>
                  </a:moveTo>
                  <a:lnTo>
                    <a:pt x="287982" y="76014"/>
                  </a:lnTo>
                  <a:lnTo>
                    <a:pt x="323645" y="211634"/>
                  </a:lnTo>
                  <a:lnTo>
                    <a:pt x="365838" y="76014"/>
                  </a:lnTo>
                  <a:lnTo>
                    <a:pt x="390785" y="76014"/>
                  </a:lnTo>
                  <a:lnTo>
                    <a:pt x="433815" y="214480"/>
                  </a:lnTo>
                  <a:lnTo>
                    <a:pt x="468641" y="76014"/>
                  </a:lnTo>
                  <a:lnTo>
                    <a:pt x="499616" y="76014"/>
                  </a:lnTo>
                  <a:lnTo>
                    <a:pt x="446875" y="257175"/>
                  </a:lnTo>
                  <a:lnTo>
                    <a:pt x="421760" y="257175"/>
                  </a:lnTo>
                  <a:lnTo>
                    <a:pt x="377726" y="119881"/>
                  </a:lnTo>
                  <a:lnTo>
                    <a:pt x="334863" y="257175"/>
                  </a:lnTo>
                  <a:lnTo>
                    <a:pt x="309748" y="257175"/>
                  </a:lnTo>
                  <a:close/>
                  <a:moveTo>
                    <a:pt x="0" y="76014"/>
                  </a:moveTo>
                  <a:lnTo>
                    <a:pt x="30807" y="76014"/>
                  </a:lnTo>
                  <a:lnTo>
                    <a:pt x="66470" y="211634"/>
                  </a:lnTo>
                  <a:lnTo>
                    <a:pt x="108663" y="76014"/>
                  </a:lnTo>
                  <a:lnTo>
                    <a:pt x="133610" y="76014"/>
                  </a:lnTo>
                  <a:lnTo>
                    <a:pt x="176640" y="214480"/>
                  </a:lnTo>
                  <a:lnTo>
                    <a:pt x="211466" y="76014"/>
                  </a:lnTo>
                  <a:lnTo>
                    <a:pt x="242441" y="76014"/>
                  </a:lnTo>
                  <a:lnTo>
                    <a:pt x="189700" y="257175"/>
                  </a:lnTo>
                  <a:lnTo>
                    <a:pt x="164585" y="257175"/>
                  </a:lnTo>
                  <a:lnTo>
                    <a:pt x="120551" y="119881"/>
                  </a:lnTo>
                  <a:lnTo>
                    <a:pt x="77688" y="257175"/>
                  </a:lnTo>
                  <a:lnTo>
                    <a:pt x="52573" y="257175"/>
                  </a:lnTo>
                  <a:close/>
                  <a:moveTo>
                    <a:pt x="2120094" y="72666"/>
                  </a:moveTo>
                  <a:cubicBezTo>
                    <a:pt x="2158380" y="72666"/>
                    <a:pt x="2177690" y="94264"/>
                    <a:pt x="2178025" y="137461"/>
                  </a:cubicBezTo>
                  <a:lnTo>
                    <a:pt x="2178025" y="257175"/>
                  </a:lnTo>
                  <a:lnTo>
                    <a:pt x="2147050" y="257175"/>
                  </a:lnTo>
                  <a:lnTo>
                    <a:pt x="2147050" y="137294"/>
                  </a:lnTo>
                  <a:cubicBezTo>
                    <a:pt x="2146938" y="124234"/>
                    <a:pt x="2143953" y="114579"/>
                    <a:pt x="2138092" y="108328"/>
                  </a:cubicBezTo>
                  <a:cubicBezTo>
                    <a:pt x="2132232" y="102077"/>
                    <a:pt x="2123107" y="98952"/>
                    <a:pt x="2110717" y="98952"/>
                  </a:cubicBezTo>
                  <a:cubicBezTo>
                    <a:pt x="2100671" y="98952"/>
                    <a:pt x="2091853" y="101631"/>
                    <a:pt x="2084263" y="106989"/>
                  </a:cubicBezTo>
                  <a:cubicBezTo>
                    <a:pt x="2076673" y="112347"/>
                    <a:pt x="2070757" y="119379"/>
                    <a:pt x="2066515" y="128085"/>
                  </a:cubicBezTo>
                  <a:lnTo>
                    <a:pt x="2066515" y="257175"/>
                  </a:lnTo>
                  <a:lnTo>
                    <a:pt x="2035541" y="257175"/>
                  </a:lnTo>
                  <a:lnTo>
                    <a:pt x="2035541" y="76014"/>
                  </a:lnTo>
                  <a:lnTo>
                    <a:pt x="2064841" y="76014"/>
                  </a:lnTo>
                  <a:lnTo>
                    <a:pt x="2065846" y="98785"/>
                  </a:lnTo>
                  <a:cubicBezTo>
                    <a:pt x="2079687" y="81372"/>
                    <a:pt x="2097769" y="72666"/>
                    <a:pt x="2120094" y="72666"/>
                  </a:cubicBezTo>
                  <a:close/>
                  <a:moveTo>
                    <a:pt x="1678241" y="72666"/>
                  </a:moveTo>
                  <a:cubicBezTo>
                    <a:pt x="1701794" y="72666"/>
                    <a:pt x="1720099" y="80423"/>
                    <a:pt x="1733159" y="95938"/>
                  </a:cubicBezTo>
                  <a:cubicBezTo>
                    <a:pt x="1746219" y="111454"/>
                    <a:pt x="1752749" y="133666"/>
                    <a:pt x="1752749" y="162576"/>
                  </a:cubicBezTo>
                  <a:lnTo>
                    <a:pt x="1752749" y="175468"/>
                  </a:lnTo>
                  <a:lnTo>
                    <a:pt x="1630021" y="175468"/>
                  </a:lnTo>
                  <a:cubicBezTo>
                    <a:pt x="1630468" y="193328"/>
                    <a:pt x="1635686" y="207755"/>
                    <a:pt x="1645676" y="218749"/>
                  </a:cubicBezTo>
                  <a:cubicBezTo>
                    <a:pt x="1655666" y="229744"/>
                    <a:pt x="1668363" y="235241"/>
                    <a:pt x="1683767" y="235241"/>
                  </a:cubicBezTo>
                  <a:cubicBezTo>
                    <a:pt x="1694706" y="235241"/>
                    <a:pt x="1703970" y="233009"/>
                    <a:pt x="1711560" y="228544"/>
                  </a:cubicBezTo>
                  <a:cubicBezTo>
                    <a:pt x="1719151" y="224079"/>
                    <a:pt x="1725792" y="218163"/>
                    <a:pt x="1731485" y="210796"/>
                  </a:cubicBezTo>
                  <a:lnTo>
                    <a:pt x="1750405" y="225530"/>
                  </a:lnTo>
                  <a:cubicBezTo>
                    <a:pt x="1735224" y="248859"/>
                    <a:pt x="1712453" y="260524"/>
                    <a:pt x="1682092" y="260524"/>
                  </a:cubicBezTo>
                  <a:cubicBezTo>
                    <a:pt x="1657536" y="260524"/>
                    <a:pt x="1637556" y="252459"/>
                    <a:pt x="1622152" y="236330"/>
                  </a:cubicBezTo>
                  <a:cubicBezTo>
                    <a:pt x="1606748" y="220201"/>
                    <a:pt x="1599046" y="198630"/>
                    <a:pt x="1599046" y="171617"/>
                  </a:cubicBezTo>
                  <a:lnTo>
                    <a:pt x="1599046" y="165925"/>
                  </a:lnTo>
                  <a:cubicBezTo>
                    <a:pt x="1599046" y="147954"/>
                    <a:pt x="1602479" y="131908"/>
                    <a:pt x="1609343" y="117788"/>
                  </a:cubicBezTo>
                  <a:cubicBezTo>
                    <a:pt x="1616208" y="103668"/>
                    <a:pt x="1625807" y="92618"/>
                    <a:pt x="1638142" y="84637"/>
                  </a:cubicBezTo>
                  <a:cubicBezTo>
                    <a:pt x="1650476" y="76656"/>
                    <a:pt x="1663842" y="72666"/>
                    <a:pt x="1678241" y="72666"/>
                  </a:cubicBezTo>
                  <a:close/>
                  <a:moveTo>
                    <a:pt x="1129624" y="72666"/>
                  </a:moveTo>
                  <a:cubicBezTo>
                    <a:pt x="1150162" y="72666"/>
                    <a:pt x="1166822" y="77968"/>
                    <a:pt x="1179602" y="88572"/>
                  </a:cubicBezTo>
                  <a:cubicBezTo>
                    <a:pt x="1192383" y="99175"/>
                    <a:pt x="1198773" y="112737"/>
                    <a:pt x="1198773" y="129257"/>
                  </a:cubicBezTo>
                  <a:lnTo>
                    <a:pt x="1167631" y="129257"/>
                  </a:lnTo>
                  <a:cubicBezTo>
                    <a:pt x="1167631" y="120774"/>
                    <a:pt x="1164031" y="113463"/>
                    <a:pt x="1156831" y="107324"/>
                  </a:cubicBezTo>
                  <a:cubicBezTo>
                    <a:pt x="1149632" y="101185"/>
                    <a:pt x="1140563" y="98115"/>
                    <a:pt x="1129624" y="98115"/>
                  </a:cubicBezTo>
                  <a:cubicBezTo>
                    <a:pt x="1118350" y="98115"/>
                    <a:pt x="1109532" y="100571"/>
                    <a:pt x="1103170" y="105482"/>
                  </a:cubicBezTo>
                  <a:cubicBezTo>
                    <a:pt x="1096807" y="110393"/>
                    <a:pt x="1093626" y="116811"/>
                    <a:pt x="1093626" y="124737"/>
                  </a:cubicBezTo>
                  <a:cubicBezTo>
                    <a:pt x="1093626" y="132215"/>
                    <a:pt x="1096584" y="137852"/>
                    <a:pt x="1102500" y="141647"/>
                  </a:cubicBezTo>
                  <a:cubicBezTo>
                    <a:pt x="1108416" y="145442"/>
                    <a:pt x="1119104" y="149070"/>
                    <a:pt x="1134563" y="152530"/>
                  </a:cubicBezTo>
                  <a:cubicBezTo>
                    <a:pt x="1150023" y="155990"/>
                    <a:pt x="1162552" y="160120"/>
                    <a:pt x="1172151" y="164920"/>
                  </a:cubicBezTo>
                  <a:cubicBezTo>
                    <a:pt x="1181751" y="169720"/>
                    <a:pt x="1188867" y="175496"/>
                    <a:pt x="1193499" y="182249"/>
                  </a:cubicBezTo>
                  <a:cubicBezTo>
                    <a:pt x="1198131" y="189002"/>
                    <a:pt x="1200447" y="197234"/>
                    <a:pt x="1200447" y="206945"/>
                  </a:cubicBezTo>
                  <a:cubicBezTo>
                    <a:pt x="1200447" y="223131"/>
                    <a:pt x="1193973" y="236107"/>
                    <a:pt x="1181025" y="245873"/>
                  </a:cubicBezTo>
                  <a:cubicBezTo>
                    <a:pt x="1168077" y="255640"/>
                    <a:pt x="1151278" y="260524"/>
                    <a:pt x="1130628" y="260524"/>
                  </a:cubicBezTo>
                  <a:cubicBezTo>
                    <a:pt x="1116118" y="260524"/>
                    <a:pt x="1103281" y="257956"/>
                    <a:pt x="1092119" y="252822"/>
                  </a:cubicBezTo>
                  <a:cubicBezTo>
                    <a:pt x="1080957" y="247687"/>
                    <a:pt x="1072223" y="240516"/>
                    <a:pt x="1065916" y="231307"/>
                  </a:cubicBezTo>
                  <a:cubicBezTo>
                    <a:pt x="1059610" y="222098"/>
                    <a:pt x="1056456" y="212136"/>
                    <a:pt x="1056456" y="201420"/>
                  </a:cubicBezTo>
                  <a:lnTo>
                    <a:pt x="1087431" y="201420"/>
                  </a:lnTo>
                  <a:cubicBezTo>
                    <a:pt x="1087989" y="211801"/>
                    <a:pt x="1092147" y="220033"/>
                    <a:pt x="1099905" y="226116"/>
                  </a:cubicBezTo>
                  <a:cubicBezTo>
                    <a:pt x="1107662" y="232200"/>
                    <a:pt x="1117904" y="235241"/>
                    <a:pt x="1130628" y="235241"/>
                  </a:cubicBezTo>
                  <a:cubicBezTo>
                    <a:pt x="1142349" y="235241"/>
                    <a:pt x="1151753" y="232869"/>
                    <a:pt x="1158841" y="228126"/>
                  </a:cubicBezTo>
                  <a:cubicBezTo>
                    <a:pt x="1165929" y="223382"/>
                    <a:pt x="1169473" y="217047"/>
                    <a:pt x="1169473" y="209122"/>
                  </a:cubicBezTo>
                  <a:cubicBezTo>
                    <a:pt x="1169473" y="200751"/>
                    <a:pt x="1166319" y="194249"/>
                    <a:pt x="1160013" y="189616"/>
                  </a:cubicBezTo>
                  <a:cubicBezTo>
                    <a:pt x="1153706" y="184984"/>
                    <a:pt x="1142711" y="180994"/>
                    <a:pt x="1127029" y="177645"/>
                  </a:cubicBezTo>
                  <a:cubicBezTo>
                    <a:pt x="1111346" y="174296"/>
                    <a:pt x="1098900" y="170278"/>
                    <a:pt x="1089691" y="165590"/>
                  </a:cubicBezTo>
                  <a:cubicBezTo>
                    <a:pt x="1080483" y="160902"/>
                    <a:pt x="1073674" y="155321"/>
                    <a:pt x="1069265" y="148847"/>
                  </a:cubicBezTo>
                  <a:cubicBezTo>
                    <a:pt x="1064856" y="142373"/>
                    <a:pt x="1062651" y="134671"/>
                    <a:pt x="1062651" y="125741"/>
                  </a:cubicBezTo>
                  <a:cubicBezTo>
                    <a:pt x="1062651" y="110896"/>
                    <a:pt x="1068930" y="98338"/>
                    <a:pt x="1081487" y="88069"/>
                  </a:cubicBezTo>
                  <a:cubicBezTo>
                    <a:pt x="1094045" y="77800"/>
                    <a:pt x="1110090" y="72666"/>
                    <a:pt x="1129624" y="72666"/>
                  </a:cubicBezTo>
                  <a:close/>
                  <a:moveTo>
                    <a:pt x="942472" y="35831"/>
                  </a:moveTo>
                  <a:cubicBezTo>
                    <a:pt x="928855" y="35831"/>
                    <a:pt x="917916" y="41049"/>
                    <a:pt x="909656" y="51485"/>
                  </a:cubicBezTo>
                  <a:cubicBezTo>
                    <a:pt x="901396" y="61922"/>
                    <a:pt x="897266" y="75679"/>
                    <a:pt x="897266" y="92757"/>
                  </a:cubicBezTo>
                  <a:cubicBezTo>
                    <a:pt x="897266" y="109389"/>
                    <a:pt x="901256" y="123090"/>
                    <a:pt x="909237" y="133862"/>
                  </a:cubicBezTo>
                  <a:cubicBezTo>
                    <a:pt x="917218" y="144633"/>
                    <a:pt x="927906" y="150019"/>
                    <a:pt x="941300" y="150019"/>
                  </a:cubicBezTo>
                  <a:cubicBezTo>
                    <a:pt x="951681" y="150019"/>
                    <a:pt x="961253" y="146838"/>
                    <a:pt x="970015" y="140475"/>
                  </a:cubicBezTo>
                  <a:cubicBezTo>
                    <a:pt x="978777" y="134113"/>
                    <a:pt x="985168" y="126243"/>
                    <a:pt x="989186" y="116867"/>
                  </a:cubicBezTo>
                  <a:lnTo>
                    <a:pt x="989186" y="104477"/>
                  </a:lnTo>
                  <a:cubicBezTo>
                    <a:pt x="989186" y="84163"/>
                    <a:pt x="984777" y="67643"/>
                    <a:pt x="975959" y="54918"/>
                  </a:cubicBezTo>
                  <a:cubicBezTo>
                    <a:pt x="967141" y="42193"/>
                    <a:pt x="955979" y="35831"/>
                    <a:pt x="942472" y="35831"/>
                  </a:cubicBezTo>
                  <a:close/>
                  <a:moveTo>
                    <a:pt x="1349108" y="10046"/>
                  </a:moveTo>
                  <a:cubicBezTo>
                    <a:pt x="1355136" y="10046"/>
                    <a:pt x="1359712" y="11776"/>
                    <a:pt x="1362837" y="15237"/>
                  </a:cubicBezTo>
                  <a:cubicBezTo>
                    <a:pt x="1365963" y="18697"/>
                    <a:pt x="1367526" y="22938"/>
                    <a:pt x="1367526" y="27961"/>
                  </a:cubicBezTo>
                  <a:cubicBezTo>
                    <a:pt x="1367526" y="32984"/>
                    <a:pt x="1365963" y="37170"/>
                    <a:pt x="1362837" y="40519"/>
                  </a:cubicBezTo>
                  <a:cubicBezTo>
                    <a:pt x="1359712" y="43867"/>
                    <a:pt x="1355136" y="45542"/>
                    <a:pt x="1349108" y="45542"/>
                  </a:cubicBezTo>
                  <a:cubicBezTo>
                    <a:pt x="1343081" y="45542"/>
                    <a:pt x="1338532" y="43867"/>
                    <a:pt x="1335462" y="40519"/>
                  </a:cubicBezTo>
                  <a:cubicBezTo>
                    <a:pt x="1332393" y="37170"/>
                    <a:pt x="1330858" y="32984"/>
                    <a:pt x="1330858" y="27961"/>
                  </a:cubicBezTo>
                  <a:cubicBezTo>
                    <a:pt x="1330858" y="22938"/>
                    <a:pt x="1332393" y="18697"/>
                    <a:pt x="1335462" y="15237"/>
                  </a:cubicBezTo>
                  <a:cubicBezTo>
                    <a:pt x="1338532" y="11776"/>
                    <a:pt x="1343081" y="10046"/>
                    <a:pt x="1349108" y="10046"/>
                  </a:cubicBezTo>
                  <a:close/>
                  <a:moveTo>
                    <a:pt x="942305" y="10046"/>
                  </a:moveTo>
                  <a:cubicBezTo>
                    <a:pt x="966415" y="10046"/>
                    <a:pt x="985419" y="19060"/>
                    <a:pt x="999316" y="37086"/>
                  </a:cubicBezTo>
                  <a:cubicBezTo>
                    <a:pt x="1013212" y="55113"/>
                    <a:pt x="1020161" y="79698"/>
                    <a:pt x="1020161" y="110840"/>
                  </a:cubicBezTo>
                  <a:lnTo>
                    <a:pt x="1020161" y="119881"/>
                  </a:lnTo>
                  <a:cubicBezTo>
                    <a:pt x="1020161" y="167320"/>
                    <a:pt x="1010785" y="201950"/>
                    <a:pt x="992032" y="223772"/>
                  </a:cubicBezTo>
                  <a:cubicBezTo>
                    <a:pt x="973280" y="245594"/>
                    <a:pt x="944984" y="256784"/>
                    <a:pt x="907144" y="257342"/>
                  </a:cubicBezTo>
                  <a:lnTo>
                    <a:pt x="901117" y="257342"/>
                  </a:lnTo>
                  <a:lnTo>
                    <a:pt x="901117" y="231056"/>
                  </a:lnTo>
                  <a:lnTo>
                    <a:pt x="907647" y="231056"/>
                  </a:lnTo>
                  <a:cubicBezTo>
                    <a:pt x="933208" y="230611"/>
                    <a:pt x="952853" y="223956"/>
                    <a:pt x="966583" y="211089"/>
                  </a:cubicBezTo>
                  <a:cubicBezTo>
                    <a:pt x="980312" y="198223"/>
                    <a:pt x="987791" y="177866"/>
                    <a:pt x="989018" y="150019"/>
                  </a:cubicBezTo>
                  <a:cubicBezTo>
                    <a:pt x="982545" y="157721"/>
                    <a:pt x="974815" y="163916"/>
                    <a:pt x="965829" y="168604"/>
                  </a:cubicBezTo>
                  <a:cubicBezTo>
                    <a:pt x="956844" y="173292"/>
                    <a:pt x="946993" y="175636"/>
                    <a:pt x="936278" y="175636"/>
                  </a:cubicBezTo>
                  <a:cubicBezTo>
                    <a:pt x="922213" y="175636"/>
                    <a:pt x="909963" y="172176"/>
                    <a:pt x="899526" y="165255"/>
                  </a:cubicBezTo>
                  <a:cubicBezTo>
                    <a:pt x="889090" y="158335"/>
                    <a:pt x="881025" y="148596"/>
                    <a:pt x="875332" y="136038"/>
                  </a:cubicBezTo>
                  <a:cubicBezTo>
                    <a:pt x="869640" y="123481"/>
                    <a:pt x="866793" y="109612"/>
                    <a:pt x="866793" y="94431"/>
                  </a:cubicBezTo>
                  <a:cubicBezTo>
                    <a:pt x="866793" y="78135"/>
                    <a:pt x="869891" y="63457"/>
                    <a:pt x="876086" y="50397"/>
                  </a:cubicBezTo>
                  <a:cubicBezTo>
                    <a:pt x="882281" y="37338"/>
                    <a:pt x="891071" y="27347"/>
                    <a:pt x="902456" y="20427"/>
                  </a:cubicBezTo>
                  <a:cubicBezTo>
                    <a:pt x="913842" y="13506"/>
                    <a:pt x="927125" y="10046"/>
                    <a:pt x="942305" y="10046"/>
                  </a:cubicBezTo>
                  <a:close/>
                  <a:moveTo>
                    <a:pt x="1530771" y="0"/>
                  </a:moveTo>
                  <a:lnTo>
                    <a:pt x="1561746" y="0"/>
                  </a:lnTo>
                  <a:lnTo>
                    <a:pt x="1561746" y="257175"/>
                  </a:lnTo>
                  <a:lnTo>
                    <a:pt x="1533283" y="257175"/>
                  </a:lnTo>
                  <a:lnTo>
                    <a:pt x="1531776" y="237753"/>
                  </a:lnTo>
                  <a:cubicBezTo>
                    <a:pt x="1519386" y="252933"/>
                    <a:pt x="1502141" y="260524"/>
                    <a:pt x="1480040" y="260524"/>
                  </a:cubicBezTo>
                  <a:cubicBezTo>
                    <a:pt x="1459055" y="260524"/>
                    <a:pt x="1441949" y="251929"/>
                    <a:pt x="1428722" y="234739"/>
                  </a:cubicBezTo>
                  <a:cubicBezTo>
                    <a:pt x="1415495" y="217549"/>
                    <a:pt x="1408881" y="195114"/>
                    <a:pt x="1408881" y="167432"/>
                  </a:cubicBezTo>
                  <a:lnTo>
                    <a:pt x="1408881" y="165088"/>
                  </a:lnTo>
                  <a:cubicBezTo>
                    <a:pt x="1408881" y="137294"/>
                    <a:pt x="1415467" y="114942"/>
                    <a:pt x="1428638" y="98031"/>
                  </a:cubicBezTo>
                  <a:cubicBezTo>
                    <a:pt x="1441809" y="81121"/>
                    <a:pt x="1459055" y="72666"/>
                    <a:pt x="1480375" y="72666"/>
                  </a:cubicBezTo>
                  <a:cubicBezTo>
                    <a:pt x="1501583" y="72666"/>
                    <a:pt x="1518381" y="79921"/>
                    <a:pt x="1530771" y="94431"/>
                  </a:cubicBezTo>
                  <a:close/>
                  <a:moveTo>
                    <a:pt x="1247645" y="0"/>
                  </a:moveTo>
                  <a:lnTo>
                    <a:pt x="1278619" y="0"/>
                  </a:lnTo>
                  <a:lnTo>
                    <a:pt x="1278619" y="257175"/>
                  </a:lnTo>
                  <a:lnTo>
                    <a:pt x="1247645" y="257175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2700">
                <a:solidFill>
                  <a:schemeClr val="bg1">
                    <a:lumMod val="75000"/>
                  </a:schemeClr>
                </a:solidFill>
                <a:latin typeface="#9Slide02 Noi dung dai" panose="02000000000000000000" pitchFamily="2" charset="0"/>
                <a:ea typeface="#9Slide02 Noi dung dai" panose="02000000000000000000" pitchFamily="2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2465F73-4B27-4C0F-9B02-510C8E083EB6}"/>
                </a:ext>
              </a:extLst>
            </p:cNvPr>
            <p:cNvSpPr/>
            <p:nvPr/>
          </p:nvSpPr>
          <p:spPr>
            <a:xfrm>
              <a:off x="-2202100" y="-2224223"/>
              <a:ext cx="16596200" cy="112843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18146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4" r:id="rId2"/>
    <p:sldLayoutId id="2147483649" r:id="rId3"/>
    <p:sldLayoutId id="2147483657" r:id="rId4"/>
    <p:sldLayoutId id="2147483650" r:id="rId5"/>
    <p:sldLayoutId id="2147483652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aphic 4">
            <a:extLst>
              <a:ext uri="{FF2B5EF4-FFF2-40B4-BE49-F238E27FC236}">
                <a16:creationId xmlns:a16="http://schemas.microsoft.com/office/drawing/2014/main" id="{58612D24-4E52-1AD7-D5EE-5BB44AAC278D}"/>
              </a:ext>
            </a:extLst>
          </p:cNvPr>
          <p:cNvGrpSpPr/>
          <p:nvPr/>
        </p:nvGrpSpPr>
        <p:grpSpPr>
          <a:xfrm>
            <a:off x="8610600" y="-76200"/>
            <a:ext cx="2088198" cy="5811874"/>
            <a:chOff x="3622755" y="339751"/>
            <a:chExt cx="2088198" cy="581187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C88384F-8C2B-6594-E90D-B46E8FCE239F}"/>
                </a:ext>
              </a:extLst>
            </p:cNvPr>
            <p:cNvSpPr/>
            <p:nvPr/>
          </p:nvSpPr>
          <p:spPr>
            <a:xfrm>
              <a:off x="3622755" y="339751"/>
              <a:ext cx="2088198" cy="5811874"/>
            </a:xfrm>
            <a:custGeom>
              <a:avLst/>
              <a:gdLst>
                <a:gd name="connsiteX0" fmla="*/ 2088199 w 2088198"/>
                <a:gd name="connsiteY0" fmla="*/ 4767775 h 5811874"/>
                <a:gd name="connsiteX1" fmla="*/ 1044099 w 2088198"/>
                <a:gd name="connsiteY1" fmla="*/ 5811875 h 5811874"/>
                <a:gd name="connsiteX2" fmla="*/ 0 w 2088198"/>
                <a:gd name="connsiteY2" fmla="*/ 4767775 h 5811874"/>
                <a:gd name="connsiteX3" fmla="*/ 580654 w 2088198"/>
                <a:gd name="connsiteY3" fmla="*/ 3831939 h 5811874"/>
                <a:gd name="connsiteX4" fmla="*/ 580654 w 2088198"/>
                <a:gd name="connsiteY4" fmla="*/ 463445 h 5811874"/>
                <a:gd name="connsiteX5" fmla="*/ 1044099 w 2088198"/>
                <a:gd name="connsiteY5" fmla="*/ 0 h 5811874"/>
                <a:gd name="connsiteX6" fmla="*/ 1371787 w 2088198"/>
                <a:gd name="connsiteY6" fmla="*/ 135757 h 5811874"/>
                <a:gd name="connsiteX7" fmla="*/ 1507544 w 2088198"/>
                <a:gd name="connsiteY7" fmla="*/ 463445 h 5811874"/>
                <a:gd name="connsiteX8" fmla="*/ 1507544 w 2088198"/>
                <a:gd name="connsiteY8" fmla="*/ 3831908 h 5811874"/>
                <a:gd name="connsiteX9" fmla="*/ 2088199 w 2088198"/>
                <a:gd name="connsiteY9" fmla="*/ 4767775 h 5811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88198" h="5811874">
                  <a:moveTo>
                    <a:pt x="2088199" y="4767775"/>
                  </a:moveTo>
                  <a:cubicBezTo>
                    <a:pt x="2088199" y="5344408"/>
                    <a:pt x="1620733" y="5811875"/>
                    <a:pt x="1044099" y="5811875"/>
                  </a:cubicBezTo>
                  <a:cubicBezTo>
                    <a:pt x="467466" y="5811875"/>
                    <a:pt x="0" y="5344408"/>
                    <a:pt x="0" y="4767775"/>
                  </a:cubicBezTo>
                  <a:cubicBezTo>
                    <a:pt x="0" y="4357605"/>
                    <a:pt x="236539" y="4002641"/>
                    <a:pt x="580654" y="3831939"/>
                  </a:cubicBezTo>
                  <a:lnTo>
                    <a:pt x="580654" y="463445"/>
                  </a:lnTo>
                  <a:cubicBezTo>
                    <a:pt x="580654" y="207517"/>
                    <a:pt x="788140" y="0"/>
                    <a:pt x="1044099" y="0"/>
                  </a:cubicBezTo>
                  <a:cubicBezTo>
                    <a:pt x="1172095" y="0"/>
                    <a:pt x="1287932" y="51871"/>
                    <a:pt x="1371787" y="135757"/>
                  </a:cubicBezTo>
                  <a:cubicBezTo>
                    <a:pt x="1455673" y="219612"/>
                    <a:pt x="1507544" y="335481"/>
                    <a:pt x="1507544" y="463445"/>
                  </a:cubicBezTo>
                  <a:lnTo>
                    <a:pt x="1507544" y="3831908"/>
                  </a:lnTo>
                  <a:cubicBezTo>
                    <a:pt x="1851660" y="4002641"/>
                    <a:pt x="2088199" y="4357605"/>
                    <a:pt x="2088199" y="4767775"/>
                  </a:cubicBezTo>
                  <a:close/>
                </a:path>
              </a:pathLst>
            </a:custGeom>
            <a:solidFill>
              <a:srgbClr val="CADDDC"/>
            </a:solidFill>
            <a:ln w="31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215ECD3-1FCE-B7DC-FE3F-08F74224E368}"/>
                </a:ext>
              </a:extLst>
            </p:cNvPr>
            <p:cNvSpPr/>
            <p:nvPr/>
          </p:nvSpPr>
          <p:spPr>
            <a:xfrm>
              <a:off x="3823508" y="1465492"/>
              <a:ext cx="1686725" cy="4485350"/>
            </a:xfrm>
            <a:custGeom>
              <a:avLst/>
              <a:gdLst>
                <a:gd name="connsiteX0" fmla="*/ 1686725 w 1686725"/>
                <a:gd name="connsiteY0" fmla="*/ 3642003 h 4485350"/>
                <a:gd name="connsiteX1" fmla="*/ 843378 w 1686725"/>
                <a:gd name="connsiteY1" fmla="*/ 4485350 h 4485350"/>
                <a:gd name="connsiteX2" fmla="*/ 0 w 1686725"/>
                <a:gd name="connsiteY2" fmla="*/ 3642003 h 4485350"/>
                <a:gd name="connsiteX3" fmla="*/ 514631 w 1686725"/>
                <a:gd name="connsiteY3" fmla="*/ 2865148 h 4485350"/>
                <a:gd name="connsiteX4" fmla="*/ 514631 w 1686725"/>
                <a:gd name="connsiteY4" fmla="*/ 0 h 4485350"/>
                <a:gd name="connsiteX5" fmla="*/ 1172032 w 1686725"/>
                <a:gd name="connsiteY5" fmla="*/ 0 h 4485350"/>
                <a:gd name="connsiteX6" fmla="*/ 1172032 w 1686725"/>
                <a:gd name="connsiteY6" fmla="*/ 2865148 h 4485350"/>
                <a:gd name="connsiteX7" fmla="*/ 1686725 w 1686725"/>
                <a:gd name="connsiteY7" fmla="*/ 3642003 h 448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86725" h="4485350">
                  <a:moveTo>
                    <a:pt x="1686725" y="3642003"/>
                  </a:moveTo>
                  <a:cubicBezTo>
                    <a:pt x="1686725" y="4107786"/>
                    <a:pt x="1309161" y="4485350"/>
                    <a:pt x="843378" y="4485350"/>
                  </a:cubicBezTo>
                  <a:cubicBezTo>
                    <a:pt x="377595" y="4485350"/>
                    <a:pt x="0" y="4107817"/>
                    <a:pt x="0" y="3642003"/>
                  </a:cubicBezTo>
                  <a:cubicBezTo>
                    <a:pt x="0" y="3292869"/>
                    <a:pt x="212162" y="2993268"/>
                    <a:pt x="514631" y="2865148"/>
                  </a:cubicBezTo>
                  <a:lnTo>
                    <a:pt x="514631" y="0"/>
                  </a:lnTo>
                  <a:lnTo>
                    <a:pt x="1172032" y="0"/>
                  </a:lnTo>
                  <a:lnTo>
                    <a:pt x="1172032" y="2865148"/>
                  </a:lnTo>
                  <a:cubicBezTo>
                    <a:pt x="1474532" y="2993268"/>
                    <a:pt x="1686725" y="3292869"/>
                    <a:pt x="1686725" y="3642003"/>
                  </a:cubicBezTo>
                  <a:close/>
                </a:path>
              </a:pathLst>
            </a:custGeom>
            <a:solidFill>
              <a:srgbClr val="CC3A48"/>
            </a:solidFill>
            <a:ln w="31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4033232-C396-EDCA-BB44-FACFB1750787}"/>
                </a:ext>
              </a:extLst>
            </p:cNvPr>
            <p:cNvSpPr/>
            <p:nvPr/>
          </p:nvSpPr>
          <p:spPr>
            <a:xfrm>
              <a:off x="4338138" y="484205"/>
              <a:ext cx="657432" cy="981286"/>
            </a:xfrm>
            <a:custGeom>
              <a:avLst/>
              <a:gdLst>
                <a:gd name="connsiteX0" fmla="*/ 0 w 657432"/>
                <a:gd name="connsiteY0" fmla="*/ 981286 h 981286"/>
                <a:gd name="connsiteX1" fmla="*/ 0 w 657432"/>
                <a:gd name="connsiteY1" fmla="*/ 328716 h 981286"/>
                <a:gd name="connsiteX2" fmla="*/ 328716 w 657432"/>
                <a:gd name="connsiteY2" fmla="*/ 0 h 981286"/>
                <a:gd name="connsiteX3" fmla="*/ 561171 w 657432"/>
                <a:gd name="connsiteY3" fmla="*/ 96261 h 981286"/>
                <a:gd name="connsiteX4" fmla="*/ 657433 w 657432"/>
                <a:gd name="connsiteY4" fmla="*/ 328716 h 981286"/>
                <a:gd name="connsiteX5" fmla="*/ 657433 w 657432"/>
                <a:gd name="connsiteY5" fmla="*/ 981286 h 981286"/>
                <a:gd name="connsiteX6" fmla="*/ 0 w 657432"/>
                <a:gd name="connsiteY6" fmla="*/ 981286 h 981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57432" h="981286">
                  <a:moveTo>
                    <a:pt x="0" y="981286"/>
                  </a:moveTo>
                  <a:lnTo>
                    <a:pt x="0" y="328716"/>
                  </a:lnTo>
                  <a:cubicBezTo>
                    <a:pt x="0" y="147166"/>
                    <a:pt x="147166" y="0"/>
                    <a:pt x="328716" y="0"/>
                  </a:cubicBezTo>
                  <a:cubicBezTo>
                    <a:pt x="419491" y="0"/>
                    <a:pt x="501663" y="36784"/>
                    <a:pt x="561171" y="96261"/>
                  </a:cubicBezTo>
                  <a:cubicBezTo>
                    <a:pt x="620649" y="155739"/>
                    <a:pt x="657433" y="237941"/>
                    <a:pt x="657433" y="328716"/>
                  </a:cubicBezTo>
                  <a:lnTo>
                    <a:pt x="657433" y="981286"/>
                  </a:lnTo>
                  <a:lnTo>
                    <a:pt x="0" y="981286"/>
                  </a:lnTo>
                  <a:close/>
                </a:path>
              </a:pathLst>
            </a:custGeom>
            <a:solidFill>
              <a:srgbClr val="E9F4F3"/>
            </a:solidFill>
            <a:ln w="31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F354B78-7E88-B13A-8FAF-17F7564F1CEF}"/>
                </a:ext>
              </a:extLst>
            </p:cNvPr>
            <p:cNvSpPr/>
            <p:nvPr/>
          </p:nvSpPr>
          <p:spPr>
            <a:xfrm>
              <a:off x="4796253" y="1465492"/>
              <a:ext cx="199318" cy="2865147"/>
            </a:xfrm>
            <a:custGeom>
              <a:avLst/>
              <a:gdLst>
                <a:gd name="connsiteX0" fmla="*/ 199318 w 199318"/>
                <a:gd name="connsiteY0" fmla="*/ 0 h 2865147"/>
                <a:gd name="connsiteX1" fmla="*/ 199318 w 199318"/>
                <a:gd name="connsiteY1" fmla="*/ 2865148 h 2865147"/>
                <a:gd name="connsiteX2" fmla="*/ 0 w 199318"/>
                <a:gd name="connsiteY2" fmla="*/ 2828115 h 2865147"/>
                <a:gd name="connsiteX3" fmla="*/ 0 w 199318"/>
                <a:gd name="connsiteY3" fmla="*/ 0 h 2865147"/>
                <a:gd name="connsiteX4" fmla="*/ 199318 w 199318"/>
                <a:gd name="connsiteY4" fmla="*/ 0 h 2865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9318" h="2865147">
                  <a:moveTo>
                    <a:pt x="199318" y="0"/>
                  </a:moveTo>
                  <a:lnTo>
                    <a:pt x="199318" y="2865148"/>
                  </a:lnTo>
                  <a:cubicBezTo>
                    <a:pt x="152435" y="2843545"/>
                    <a:pt x="0" y="2828115"/>
                    <a:pt x="0" y="2828115"/>
                  </a:cubicBezTo>
                  <a:lnTo>
                    <a:pt x="0" y="0"/>
                  </a:lnTo>
                  <a:lnTo>
                    <a:pt x="199318" y="0"/>
                  </a:lnTo>
                  <a:close/>
                </a:path>
              </a:pathLst>
            </a:custGeom>
            <a:solidFill>
              <a:srgbClr val="AF3144"/>
            </a:solidFill>
            <a:ln w="31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B07F351-3ACA-E6F9-BD7E-5D1B8F2B9452}"/>
                </a:ext>
              </a:extLst>
            </p:cNvPr>
            <p:cNvSpPr/>
            <p:nvPr/>
          </p:nvSpPr>
          <p:spPr>
            <a:xfrm>
              <a:off x="4525112" y="484205"/>
              <a:ext cx="470458" cy="981286"/>
            </a:xfrm>
            <a:custGeom>
              <a:avLst/>
              <a:gdLst>
                <a:gd name="connsiteX0" fmla="*/ 470459 w 470458"/>
                <a:gd name="connsiteY0" fmla="*/ 328716 h 981286"/>
                <a:gd name="connsiteX1" fmla="*/ 470459 w 470458"/>
                <a:gd name="connsiteY1" fmla="*/ 981286 h 981286"/>
                <a:gd name="connsiteX2" fmla="*/ 271140 w 470458"/>
                <a:gd name="connsiteY2" fmla="*/ 981286 h 981286"/>
                <a:gd name="connsiteX3" fmla="*/ 271140 w 470458"/>
                <a:gd name="connsiteY3" fmla="*/ 313286 h 981286"/>
                <a:gd name="connsiteX4" fmla="*/ 0 w 470458"/>
                <a:gd name="connsiteY4" fmla="*/ 32077 h 981286"/>
                <a:gd name="connsiteX5" fmla="*/ 141742 w 470458"/>
                <a:gd name="connsiteY5" fmla="*/ 0 h 981286"/>
                <a:gd name="connsiteX6" fmla="*/ 374197 w 470458"/>
                <a:gd name="connsiteY6" fmla="*/ 96293 h 981286"/>
                <a:gd name="connsiteX7" fmla="*/ 470459 w 470458"/>
                <a:gd name="connsiteY7" fmla="*/ 328716 h 981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0458" h="981286">
                  <a:moveTo>
                    <a:pt x="470459" y="328716"/>
                  </a:moveTo>
                  <a:lnTo>
                    <a:pt x="470459" y="981286"/>
                  </a:lnTo>
                  <a:lnTo>
                    <a:pt x="271140" y="981286"/>
                  </a:lnTo>
                  <a:lnTo>
                    <a:pt x="271140" y="313286"/>
                  </a:lnTo>
                  <a:cubicBezTo>
                    <a:pt x="271140" y="203932"/>
                    <a:pt x="212473" y="32077"/>
                    <a:pt x="0" y="32077"/>
                  </a:cubicBezTo>
                  <a:cubicBezTo>
                    <a:pt x="42925" y="11503"/>
                    <a:pt x="90993" y="0"/>
                    <a:pt x="141742" y="0"/>
                  </a:cubicBezTo>
                  <a:cubicBezTo>
                    <a:pt x="232517" y="0"/>
                    <a:pt x="314689" y="36784"/>
                    <a:pt x="374197" y="96293"/>
                  </a:cubicBezTo>
                  <a:cubicBezTo>
                    <a:pt x="433675" y="155770"/>
                    <a:pt x="470459" y="237910"/>
                    <a:pt x="470459" y="328716"/>
                  </a:cubicBezTo>
                  <a:close/>
                </a:path>
              </a:pathLst>
            </a:custGeom>
            <a:solidFill>
              <a:srgbClr val="DAEAE8"/>
            </a:solidFill>
            <a:ln w="31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4FE41D8-AE78-D04B-5ABF-1997683A134A}"/>
                </a:ext>
              </a:extLst>
            </p:cNvPr>
            <p:cNvSpPr/>
            <p:nvPr/>
          </p:nvSpPr>
          <p:spPr>
            <a:xfrm>
              <a:off x="4757193" y="874052"/>
              <a:ext cx="171543" cy="33105"/>
            </a:xfrm>
            <a:custGeom>
              <a:avLst/>
              <a:gdLst>
                <a:gd name="connsiteX0" fmla="*/ 0 w 171543"/>
                <a:gd name="connsiteY0" fmla="*/ 0 h 33105"/>
                <a:gd name="connsiteX1" fmla="*/ 171544 w 171543"/>
                <a:gd name="connsiteY1" fmla="*/ 0 h 33105"/>
                <a:gd name="connsiteX2" fmla="*/ 171544 w 171543"/>
                <a:gd name="connsiteY2" fmla="*/ 33105 h 33105"/>
                <a:gd name="connsiteX3" fmla="*/ 0 w 171543"/>
                <a:gd name="connsiteY3" fmla="*/ 33105 h 33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543" h="33105">
                  <a:moveTo>
                    <a:pt x="0" y="0"/>
                  </a:moveTo>
                  <a:lnTo>
                    <a:pt x="171544" y="0"/>
                  </a:lnTo>
                  <a:lnTo>
                    <a:pt x="171544" y="33105"/>
                  </a:lnTo>
                  <a:lnTo>
                    <a:pt x="0" y="33105"/>
                  </a:lnTo>
                  <a:close/>
                </a:path>
              </a:pathLst>
            </a:custGeom>
            <a:solidFill>
              <a:srgbClr val="000000"/>
            </a:solidFill>
            <a:ln w="31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D84CE7D-3F3E-6F33-A815-93C8EAF2F142}"/>
                </a:ext>
              </a:extLst>
            </p:cNvPr>
            <p:cNvSpPr/>
            <p:nvPr/>
          </p:nvSpPr>
          <p:spPr>
            <a:xfrm>
              <a:off x="4757193" y="1161402"/>
              <a:ext cx="171543" cy="33105"/>
            </a:xfrm>
            <a:custGeom>
              <a:avLst/>
              <a:gdLst>
                <a:gd name="connsiteX0" fmla="*/ 0 w 171543"/>
                <a:gd name="connsiteY0" fmla="*/ 0 h 33105"/>
                <a:gd name="connsiteX1" fmla="*/ 171544 w 171543"/>
                <a:gd name="connsiteY1" fmla="*/ 0 h 33105"/>
                <a:gd name="connsiteX2" fmla="*/ 171544 w 171543"/>
                <a:gd name="connsiteY2" fmla="*/ 33105 h 33105"/>
                <a:gd name="connsiteX3" fmla="*/ 0 w 171543"/>
                <a:gd name="connsiteY3" fmla="*/ 33105 h 33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543" h="33105">
                  <a:moveTo>
                    <a:pt x="0" y="0"/>
                  </a:moveTo>
                  <a:lnTo>
                    <a:pt x="171544" y="0"/>
                  </a:lnTo>
                  <a:lnTo>
                    <a:pt x="171544" y="33105"/>
                  </a:lnTo>
                  <a:lnTo>
                    <a:pt x="0" y="33105"/>
                  </a:lnTo>
                  <a:close/>
                </a:path>
              </a:pathLst>
            </a:custGeom>
            <a:solidFill>
              <a:srgbClr val="000000"/>
            </a:solidFill>
            <a:ln w="31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FA87D99-AA24-993C-B56E-3FF115042E03}"/>
                </a:ext>
              </a:extLst>
            </p:cNvPr>
            <p:cNvSpPr/>
            <p:nvPr/>
          </p:nvSpPr>
          <p:spPr>
            <a:xfrm>
              <a:off x="4844477" y="944720"/>
              <a:ext cx="84259" cy="16615"/>
            </a:xfrm>
            <a:custGeom>
              <a:avLst/>
              <a:gdLst>
                <a:gd name="connsiteX0" fmla="*/ 0 w 84259"/>
                <a:gd name="connsiteY0" fmla="*/ 0 h 16615"/>
                <a:gd name="connsiteX1" fmla="*/ 84260 w 84259"/>
                <a:gd name="connsiteY1" fmla="*/ 0 h 16615"/>
                <a:gd name="connsiteX2" fmla="*/ 84260 w 84259"/>
                <a:gd name="connsiteY2" fmla="*/ 16615 h 16615"/>
                <a:gd name="connsiteX3" fmla="*/ 0 w 84259"/>
                <a:gd name="connsiteY3" fmla="*/ 16615 h 16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259" h="16615">
                  <a:moveTo>
                    <a:pt x="0" y="0"/>
                  </a:moveTo>
                  <a:lnTo>
                    <a:pt x="84260" y="0"/>
                  </a:lnTo>
                  <a:lnTo>
                    <a:pt x="84260" y="16615"/>
                  </a:lnTo>
                  <a:lnTo>
                    <a:pt x="0" y="16615"/>
                  </a:lnTo>
                  <a:close/>
                </a:path>
              </a:pathLst>
            </a:custGeom>
            <a:solidFill>
              <a:srgbClr val="000000"/>
            </a:solidFill>
            <a:ln w="31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1BBBE61-7CB9-9037-4A80-05747CC26DD9}"/>
                </a:ext>
              </a:extLst>
            </p:cNvPr>
            <p:cNvSpPr/>
            <p:nvPr/>
          </p:nvSpPr>
          <p:spPr>
            <a:xfrm>
              <a:off x="4844477" y="998898"/>
              <a:ext cx="84259" cy="16615"/>
            </a:xfrm>
            <a:custGeom>
              <a:avLst/>
              <a:gdLst>
                <a:gd name="connsiteX0" fmla="*/ 0 w 84259"/>
                <a:gd name="connsiteY0" fmla="*/ 0 h 16615"/>
                <a:gd name="connsiteX1" fmla="*/ 84260 w 84259"/>
                <a:gd name="connsiteY1" fmla="*/ 0 h 16615"/>
                <a:gd name="connsiteX2" fmla="*/ 84260 w 84259"/>
                <a:gd name="connsiteY2" fmla="*/ 16615 h 16615"/>
                <a:gd name="connsiteX3" fmla="*/ 0 w 84259"/>
                <a:gd name="connsiteY3" fmla="*/ 16615 h 16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259" h="16615">
                  <a:moveTo>
                    <a:pt x="0" y="0"/>
                  </a:moveTo>
                  <a:lnTo>
                    <a:pt x="84260" y="0"/>
                  </a:lnTo>
                  <a:lnTo>
                    <a:pt x="84260" y="16615"/>
                  </a:lnTo>
                  <a:lnTo>
                    <a:pt x="0" y="16615"/>
                  </a:lnTo>
                  <a:close/>
                </a:path>
              </a:pathLst>
            </a:custGeom>
            <a:solidFill>
              <a:srgbClr val="000000"/>
            </a:solidFill>
            <a:ln w="31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B94277D-C935-374A-6F35-CBB06BD90229}"/>
                </a:ext>
              </a:extLst>
            </p:cNvPr>
            <p:cNvSpPr/>
            <p:nvPr/>
          </p:nvSpPr>
          <p:spPr>
            <a:xfrm>
              <a:off x="4844477" y="1053045"/>
              <a:ext cx="84259" cy="16615"/>
            </a:xfrm>
            <a:custGeom>
              <a:avLst/>
              <a:gdLst>
                <a:gd name="connsiteX0" fmla="*/ 0 w 84259"/>
                <a:gd name="connsiteY0" fmla="*/ 0 h 16615"/>
                <a:gd name="connsiteX1" fmla="*/ 84260 w 84259"/>
                <a:gd name="connsiteY1" fmla="*/ 0 h 16615"/>
                <a:gd name="connsiteX2" fmla="*/ 84260 w 84259"/>
                <a:gd name="connsiteY2" fmla="*/ 16615 h 16615"/>
                <a:gd name="connsiteX3" fmla="*/ 0 w 84259"/>
                <a:gd name="connsiteY3" fmla="*/ 16615 h 16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259" h="16615">
                  <a:moveTo>
                    <a:pt x="0" y="0"/>
                  </a:moveTo>
                  <a:lnTo>
                    <a:pt x="84260" y="0"/>
                  </a:lnTo>
                  <a:lnTo>
                    <a:pt x="84260" y="16615"/>
                  </a:lnTo>
                  <a:lnTo>
                    <a:pt x="0" y="16615"/>
                  </a:lnTo>
                  <a:close/>
                </a:path>
              </a:pathLst>
            </a:custGeom>
            <a:solidFill>
              <a:srgbClr val="000000"/>
            </a:solidFill>
            <a:ln w="31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B54D691-B719-2FDE-7438-3C30D686E51F}"/>
                </a:ext>
              </a:extLst>
            </p:cNvPr>
            <p:cNvSpPr/>
            <p:nvPr/>
          </p:nvSpPr>
          <p:spPr>
            <a:xfrm>
              <a:off x="4844477" y="1107224"/>
              <a:ext cx="84259" cy="16615"/>
            </a:xfrm>
            <a:custGeom>
              <a:avLst/>
              <a:gdLst>
                <a:gd name="connsiteX0" fmla="*/ 0 w 84259"/>
                <a:gd name="connsiteY0" fmla="*/ 0 h 16615"/>
                <a:gd name="connsiteX1" fmla="*/ 84260 w 84259"/>
                <a:gd name="connsiteY1" fmla="*/ 0 h 16615"/>
                <a:gd name="connsiteX2" fmla="*/ 84260 w 84259"/>
                <a:gd name="connsiteY2" fmla="*/ 16615 h 16615"/>
                <a:gd name="connsiteX3" fmla="*/ 0 w 84259"/>
                <a:gd name="connsiteY3" fmla="*/ 16615 h 16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259" h="16615">
                  <a:moveTo>
                    <a:pt x="0" y="0"/>
                  </a:moveTo>
                  <a:lnTo>
                    <a:pt x="84260" y="0"/>
                  </a:lnTo>
                  <a:lnTo>
                    <a:pt x="84260" y="16615"/>
                  </a:lnTo>
                  <a:lnTo>
                    <a:pt x="0" y="16615"/>
                  </a:lnTo>
                  <a:close/>
                </a:path>
              </a:pathLst>
            </a:custGeom>
            <a:solidFill>
              <a:srgbClr val="000000"/>
            </a:solidFill>
            <a:ln w="31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B9F469F-B36A-AD0D-0E62-5EA8D32F64C6}"/>
                </a:ext>
              </a:extLst>
            </p:cNvPr>
            <p:cNvSpPr/>
            <p:nvPr/>
          </p:nvSpPr>
          <p:spPr>
            <a:xfrm>
              <a:off x="4757193" y="1448752"/>
              <a:ext cx="171543" cy="33105"/>
            </a:xfrm>
            <a:custGeom>
              <a:avLst/>
              <a:gdLst>
                <a:gd name="connsiteX0" fmla="*/ 0 w 171543"/>
                <a:gd name="connsiteY0" fmla="*/ 0 h 33105"/>
                <a:gd name="connsiteX1" fmla="*/ 171544 w 171543"/>
                <a:gd name="connsiteY1" fmla="*/ 0 h 33105"/>
                <a:gd name="connsiteX2" fmla="*/ 171544 w 171543"/>
                <a:gd name="connsiteY2" fmla="*/ 33105 h 33105"/>
                <a:gd name="connsiteX3" fmla="*/ 0 w 171543"/>
                <a:gd name="connsiteY3" fmla="*/ 33105 h 33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543" h="33105">
                  <a:moveTo>
                    <a:pt x="0" y="0"/>
                  </a:moveTo>
                  <a:lnTo>
                    <a:pt x="171544" y="0"/>
                  </a:lnTo>
                  <a:lnTo>
                    <a:pt x="171544" y="33105"/>
                  </a:lnTo>
                  <a:lnTo>
                    <a:pt x="0" y="33105"/>
                  </a:lnTo>
                  <a:close/>
                </a:path>
              </a:pathLst>
            </a:custGeom>
            <a:solidFill>
              <a:srgbClr val="000000"/>
            </a:solidFill>
            <a:ln w="31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F375F7C8-AEA0-7E46-A484-216D66F524F0}"/>
                </a:ext>
              </a:extLst>
            </p:cNvPr>
            <p:cNvSpPr/>
            <p:nvPr/>
          </p:nvSpPr>
          <p:spPr>
            <a:xfrm>
              <a:off x="4844477" y="1232070"/>
              <a:ext cx="84259" cy="16615"/>
            </a:xfrm>
            <a:custGeom>
              <a:avLst/>
              <a:gdLst>
                <a:gd name="connsiteX0" fmla="*/ 0 w 84259"/>
                <a:gd name="connsiteY0" fmla="*/ 0 h 16615"/>
                <a:gd name="connsiteX1" fmla="*/ 84260 w 84259"/>
                <a:gd name="connsiteY1" fmla="*/ 0 h 16615"/>
                <a:gd name="connsiteX2" fmla="*/ 84260 w 84259"/>
                <a:gd name="connsiteY2" fmla="*/ 16615 h 16615"/>
                <a:gd name="connsiteX3" fmla="*/ 0 w 84259"/>
                <a:gd name="connsiteY3" fmla="*/ 16615 h 16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259" h="16615">
                  <a:moveTo>
                    <a:pt x="0" y="0"/>
                  </a:moveTo>
                  <a:lnTo>
                    <a:pt x="84260" y="0"/>
                  </a:lnTo>
                  <a:lnTo>
                    <a:pt x="84260" y="16615"/>
                  </a:lnTo>
                  <a:lnTo>
                    <a:pt x="0" y="16615"/>
                  </a:lnTo>
                  <a:close/>
                </a:path>
              </a:pathLst>
            </a:custGeom>
            <a:solidFill>
              <a:srgbClr val="000000"/>
            </a:solidFill>
            <a:ln w="31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68CE50F-5B98-DF78-26F5-9C4E515ED008}"/>
                </a:ext>
              </a:extLst>
            </p:cNvPr>
            <p:cNvSpPr/>
            <p:nvPr/>
          </p:nvSpPr>
          <p:spPr>
            <a:xfrm>
              <a:off x="4844477" y="1286249"/>
              <a:ext cx="84259" cy="16615"/>
            </a:xfrm>
            <a:custGeom>
              <a:avLst/>
              <a:gdLst>
                <a:gd name="connsiteX0" fmla="*/ 0 w 84259"/>
                <a:gd name="connsiteY0" fmla="*/ 0 h 16615"/>
                <a:gd name="connsiteX1" fmla="*/ 84260 w 84259"/>
                <a:gd name="connsiteY1" fmla="*/ 0 h 16615"/>
                <a:gd name="connsiteX2" fmla="*/ 84260 w 84259"/>
                <a:gd name="connsiteY2" fmla="*/ 16615 h 16615"/>
                <a:gd name="connsiteX3" fmla="*/ 0 w 84259"/>
                <a:gd name="connsiteY3" fmla="*/ 16615 h 16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259" h="16615">
                  <a:moveTo>
                    <a:pt x="0" y="0"/>
                  </a:moveTo>
                  <a:lnTo>
                    <a:pt x="84260" y="0"/>
                  </a:lnTo>
                  <a:lnTo>
                    <a:pt x="84260" y="16615"/>
                  </a:lnTo>
                  <a:lnTo>
                    <a:pt x="0" y="16615"/>
                  </a:lnTo>
                  <a:close/>
                </a:path>
              </a:pathLst>
            </a:custGeom>
            <a:solidFill>
              <a:srgbClr val="000000"/>
            </a:solidFill>
            <a:ln w="31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1A65EB29-C74F-1AF0-1479-723BC828374E}"/>
                </a:ext>
              </a:extLst>
            </p:cNvPr>
            <p:cNvSpPr/>
            <p:nvPr/>
          </p:nvSpPr>
          <p:spPr>
            <a:xfrm>
              <a:off x="4844477" y="1340427"/>
              <a:ext cx="84259" cy="16615"/>
            </a:xfrm>
            <a:custGeom>
              <a:avLst/>
              <a:gdLst>
                <a:gd name="connsiteX0" fmla="*/ 0 w 84259"/>
                <a:gd name="connsiteY0" fmla="*/ 0 h 16615"/>
                <a:gd name="connsiteX1" fmla="*/ 84260 w 84259"/>
                <a:gd name="connsiteY1" fmla="*/ 0 h 16615"/>
                <a:gd name="connsiteX2" fmla="*/ 84260 w 84259"/>
                <a:gd name="connsiteY2" fmla="*/ 16615 h 16615"/>
                <a:gd name="connsiteX3" fmla="*/ 0 w 84259"/>
                <a:gd name="connsiteY3" fmla="*/ 16615 h 16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259" h="16615">
                  <a:moveTo>
                    <a:pt x="0" y="0"/>
                  </a:moveTo>
                  <a:lnTo>
                    <a:pt x="84260" y="0"/>
                  </a:lnTo>
                  <a:lnTo>
                    <a:pt x="84260" y="16615"/>
                  </a:lnTo>
                  <a:lnTo>
                    <a:pt x="0" y="16615"/>
                  </a:lnTo>
                  <a:close/>
                </a:path>
              </a:pathLst>
            </a:custGeom>
            <a:solidFill>
              <a:srgbClr val="000000"/>
            </a:solidFill>
            <a:ln w="31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CF54F18A-8785-79FB-2F35-697AB0759FDF}"/>
                </a:ext>
              </a:extLst>
            </p:cNvPr>
            <p:cNvSpPr/>
            <p:nvPr/>
          </p:nvSpPr>
          <p:spPr>
            <a:xfrm>
              <a:off x="4844477" y="1394605"/>
              <a:ext cx="84259" cy="16615"/>
            </a:xfrm>
            <a:custGeom>
              <a:avLst/>
              <a:gdLst>
                <a:gd name="connsiteX0" fmla="*/ 0 w 84259"/>
                <a:gd name="connsiteY0" fmla="*/ 0 h 16615"/>
                <a:gd name="connsiteX1" fmla="*/ 84260 w 84259"/>
                <a:gd name="connsiteY1" fmla="*/ 0 h 16615"/>
                <a:gd name="connsiteX2" fmla="*/ 84260 w 84259"/>
                <a:gd name="connsiteY2" fmla="*/ 16615 h 16615"/>
                <a:gd name="connsiteX3" fmla="*/ 0 w 84259"/>
                <a:gd name="connsiteY3" fmla="*/ 16615 h 16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259" h="16615">
                  <a:moveTo>
                    <a:pt x="0" y="0"/>
                  </a:moveTo>
                  <a:lnTo>
                    <a:pt x="84260" y="0"/>
                  </a:lnTo>
                  <a:lnTo>
                    <a:pt x="84260" y="16615"/>
                  </a:lnTo>
                  <a:lnTo>
                    <a:pt x="0" y="16615"/>
                  </a:lnTo>
                  <a:close/>
                </a:path>
              </a:pathLst>
            </a:custGeom>
            <a:solidFill>
              <a:srgbClr val="000000"/>
            </a:solidFill>
            <a:ln w="31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A3D9E303-1D51-2AE5-8A6C-015A43E0E46E}"/>
                </a:ext>
              </a:extLst>
            </p:cNvPr>
            <p:cNvSpPr/>
            <p:nvPr/>
          </p:nvSpPr>
          <p:spPr>
            <a:xfrm>
              <a:off x="4757193" y="1736133"/>
              <a:ext cx="171543" cy="33105"/>
            </a:xfrm>
            <a:custGeom>
              <a:avLst/>
              <a:gdLst>
                <a:gd name="connsiteX0" fmla="*/ 0 w 171543"/>
                <a:gd name="connsiteY0" fmla="*/ 0 h 33105"/>
                <a:gd name="connsiteX1" fmla="*/ 171544 w 171543"/>
                <a:gd name="connsiteY1" fmla="*/ 0 h 33105"/>
                <a:gd name="connsiteX2" fmla="*/ 171544 w 171543"/>
                <a:gd name="connsiteY2" fmla="*/ 33105 h 33105"/>
                <a:gd name="connsiteX3" fmla="*/ 0 w 171543"/>
                <a:gd name="connsiteY3" fmla="*/ 33105 h 33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543" h="33105">
                  <a:moveTo>
                    <a:pt x="0" y="0"/>
                  </a:moveTo>
                  <a:lnTo>
                    <a:pt x="171544" y="0"/>
                  </a:lnTo>
                  <a:lnTo>
                    <a:pt x="171544" y="33105"/>
                  </a:lnTo>
                  <a:lnTo>
                    <a:pt x="0" y="33105"/>
                  </a:lnTo>
                  <a:close/>
                </a:path>
              </a:pathLst>
            </a:custGeom>
            <a:solidFill>
              <a:srgbClr val="000000"/>
            </a:solidFill>
            <a:ln w="31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272E745E-D4A2-68BD-92AC-BE2F78BBB032}"/>
                </a:ext>
              </a:extLst>
            </p:cNvPr>
            <p:cNvSpPr/>
            <p:nvPr/>
          </p:nvSpPr>
          <p:spPr>
            <a:xfrm>
              <a:off x="4844477" y="1519452"/>
              <a:ext cx="84259" cy="16615"/>
            </a:xfrm>
            <a:custGeom>
              <a:avLst/>
              <a:gdLst>
                <a:gd name="connsiteX0" fmla="*/ 0 w 84259"/>
                <a:gd name="connsiteY0" fmla="*/ 0 h 16615"/>
                <a:gd name="connsiteX1" fmla="*/ 84260 w 84259"/>
                <a:gd name="connsiteY1" fmla="*/ 0 h 16615"/>
                <a:gd name="connsiteX2" fmla="*/ 84260 w 84259"/>
                <a:gd name="connsiteY2" fmla="*/ 16615 h 16615"/>
                <a:gd name="connsiteX3" fmla="*/ 0 w 84259"/>
                <a:gd name="connsiteY3" fmla="*/ 16615 h 16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259" h="16615">
                  <a:moveTo>
                    <a:pt x="0" y="0"/>
                  </a:moveTo>
                  <a:lnTo>
                    <a:pt x="84260" y="0"/>
                  </a:lnTo>
                  <a:lnTo>
                    <a:pt x="84260" y="16615"/>
                  </a:lnTo>
                  <a:lnTo>
                    <a:pt x="0" y="16615"/>
                  </a:lnTo>
                  <a:close/>
                </a:path>
              </a:pathLst>
            </a:custGeom>
            <a:solidFill>
              <a:srgbClr val="000000"/>
            </a:solidFill>
            <a:ln w="31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A4BB7F48-FC33-FD4F-2F4D-D73841B2873C}"/>
                </a:ext>
              </a:extLst>
            </p:cNvPr>
            <p:cNvSpPr/>
            <p:nvPr/>
          </p:nvSpPr>
          <p:spPr>
            <a:xfrm>
              <a:off x="4844477" y="1573599"/>
              <a:ext cx="84259" cy="16615"/>
            </a:xfrm>
            <a:custGeom>
              <a:avLst/>
              <a:gdLst>
                <a:gd name="connsiteX0" fmla="*/ 0 w 84259"/>
                <a:gd name="connsiteY0" fmla="*/ 0 h 16615"/>
                <a:gd name="connsiteX1" fmla="*/ 84260 w 84259"/>
                <a:gd name="connsiteY1" fmla="*/ 0 h 16615"/>
                <a:gd name="connsiteX2" fmla="*/ 84260 w 84259"/>
                <a:gd name="connsiteY2" fmla="*/ 16615 h 16615"/>
                <a:gd name="connsiteX3" fmla="*/ 0 w 84259"/>
                <a:gd name="connsiteY3" fmla="*/ 16615 h 16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259" h="16615">
                  <a:moveTo>
                    <a:pt x="0" y="0"/>
                  </a:moveTo>
                  <a:lnTo>
                    <a:pt x="84260" y="0"/>
                  </a:lnTo>
                  <a:lnTo>
                    <a:pt x="84260" y="16615"/>
                  </a:lnTo>
                  <a:lnTo>
                    <a:pt x="0" y="16615"/>
                  </a:lnTo>
                  <a:close/>
                </a:path>
              </a:pathLst>
            </a:custGeom>
            <a:solidFill>
              <a:srgbClr val="000000"/>
            </a:solidFill>
            <a:ln w="31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1C7C0839-6906-50B1-46D0-BF96164CCA90}"/>
                </a:ext>
              </a:extLst>
            </p:cNvPr>
            <p:cNvSpPr/>
            <p:nvPr/>
          </p:nvSpPr>
          <p:spPr>
            <a:xfrm>
              <a:off x="4844477" y="1627777"/>
              <a:ext cx="84259" cy="16615"/>
            </a:xfrm>
            <a:custGeom>
              <a:avLst/>
              <a:gdLst>
                <a:gd name="connsiteX0" fmla="*/ 0 w 84259"/>
                <a:gd name="connsiteY0" fmla="*/ 0 h 16615"/>
                <a:gd name="connsiteX1" fmla="*/ 84260 w 84259"/>
                <a:gd name="connsiteY1" fmla="*/ 0 h 16615"/>
                <a:gd name="connsiteX2" fmla="*/ 84260 w 84259"/>
                <a:gd name="connsiteY2" fmla="*/ 16615 h 16615"/>
                <a:gd name="connsiteX3" fmla="*/ 0 w 84259"/>
                <a:gd name="connsiteY3" fmla="*/ 16615 h 16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259" h="16615">
                  <a:moveTo>
                    <a:pt x="0" y="0"/>
                  </a:moveTo>
                  <a:lnTo>
                    <a:pt x="84260" y="0"/>
                  </a:lnTo>
                  <a:lnTo>
                    <a:pt x="84260" y="16615"/>
                  </a:lnTo>
                  <a:lnTo>
                    <a:pt x="0" y="16615"/>
                  </a:lnTo>
                  <a:close/>
                </a:path>
              </a:pathLst>
            </a:custGeom>
            <a:solidFill>
              <a:srgbClr val="000000"/>
            </a:solidFill>
            <a:ln w="31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C340BAD3-7A86-6572-C907-D091107ACFE1}"/>
                </a:ext>
              </a:extLst>
            </p:cNvPr>
            <p:cNvSpPr/>
            <p:nvPr/>
          </p:nvSpPr>
          <p:spPr>
            <a:xfrm>
              <a:off x="4844477" y="1681955"/>
              <a:ext cx="84259" cy="16615"/>
            </a:xfrm>
            <a:custGeom>
              <a:avLst/>
              <a:gdLst>
                <a:gd name="connsiteX0" fmla="*/ 0 w 84259"/>
                <a:gd name="connsiteY0" fmla="*/ 0 h 16615"/>
                <a:gd name="connsiteX1" fmla="*/ 84260 w 84259"/>
                <a:gd name="connsiteY1" fmla="*/ 0 h 16615"/>
                <a:gd name="connsiteX2" fmla="*/ 84260 w 84259"/>
                <a:gd name="connsiteY2" fmla="*/ 16615 h 16615"/>
                <a:gd name="connsiteX3" fmla="*/ 0 w 84259"/>
                <a:gd name="connsiteY3" fmla="*/ 16615 h 16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259" h="16615">
                  <a:moveTo>
                    <a:pt x="0" y="0"/>
                  </a:moveTo>
                  <a:lnTo>
                    <a:pt x="84260" y="0"/>
                  </a:lnTo>
                  <a:lnTo>
                    <a:pt x="84260" y="16615"/>
                  </a:lnTo>
                  <a:lnTo>
                    <a:pt x="0" y="16615"/>
                  </a:lnTo>
                  <a:close/>
                </a:path>
              </a:pathLst>
            </a:custGeom>
            <a:solidFill>
              <a:srgbClr val="000000"/>
            </a:solidFill>
            <a:ln w="31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F2E90109-0C35-11C4-925F-9CB777956318}"/>
                </a:ext>
              </a:extLst>
            </p:cNvPr>
            <p:cNvSpPr/>
            <p:nvPr/>
          </p:nvSpPr>
          <p:spPr>
            <a:xfrm>
              <a:off x="4757193" y="2023484"/>
              <a:ext cx="171543" cy="33105"/>
            </a:xfrm>
            <a:custGeom>
              <a:avLst/>
              <a:gdLst>
                <a:gd name="connsiteX0" fmla="*/ 0 w 171543"/>
                <a:gd name="connsiteY0" fmla="*/ 0 h 33105"/>
                <a:gd name="connsiteX1" fmla="*/ 171544 w 171543"/>
                <a:gd name="connsiteY1" fmla="*/ 0 h 33105"/>
                <a:gd name="connsiteX2" fmla="*/ 171544 w 171543"/>
                <a:gd name="connsiteY2" fmla="*/ 33105 h 33105"/>
                <a:gd name="connsiteX3" fmla="*/ 0 w 171543"/>
                <a:gd name="connsiteY3" fmla="*/ 33105 h 33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543" h="33105">
                  <a:moveTo>
                    <a:pt x="0" y="0"/>
                  </a:moveTo>
                  <a:lnTo>
                    <a:pt x="171544" y="0"/>
                  </a:lnTo>
                  <a:lnTo>
                    <a:pt x="171544" y="33105"/>
                  </a:lnTo>
                  <a:lnTo>
                    <a:pt x="0" y="33105"/>
                  </a:lnTo>
                  <a:close/>
                </a:path>
              </a:pathLst>
            </a:custGeom>
            <a:solidFill>
              <a:srgbClr val="000000"/>
            </a:solidFill>
            <a:ln w="31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74F148A-5009-64A8-D820-A41A41FE15F5}"/>
                </a:ext>
              </a:extLst>
            </p:cNvPr>
            <p:cNvSpPr/>
            <p:nvPr/>
          </p:nvSpPr>
          <p:spPr>
            <a:xfrm>
              <a:off x="4844477" y="1806802"/>
              <a:ext cx="84259" cy="16615"/>
            </a:xfrm>
            <a:custGeom>
              <a:avLst/>
              <a:gdLst>
                <a:gd name="connsiteX0" fmla="*/ 0 w 84259"/>
                <a:gd name="connsiteY0" fmla="*/ 0 h 16615"/>
                <a:gd name="connsiteX1" fmla="*/ 84260 w 84259"/>
                <a:gd name="connsiteY1" fmla="*/ 0 h 16615"/>
                <a:gd name="connsiteX2" fmla="*/ 84260 w 84259"/>
                <a:gd name="connsiteY2" fmla="*/ 16615 h 16615"/>
                <a:gd name="connsiteX3" fmla="*/ 0 w 84259"/>
                <a:gd name="connsiteY3" fmla="*/ 16615 h 16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259" h="16615">
                  <a:moveTo>
                    <a:pt x="0" y="0"/>
                  </a:moveTo>
                  <a:lnTo>
                    <a:pt x="84260" y="0"/>
                  </a:lnTo>
                  <a:lnTo>
                    <a:pt x="84260" y="16615"/>
                  </a:lnTo>
                  <a:lnTo>
                    <a:pt x="0" y="16615"/>
                  </a:lnTo>
                  <a:close/>
                </a:path>
              </a:pathLst>
            </a:custGeom>
            <a:solidFill>
              <a:srgbClr val="000000"/>
            </a:solidFill>
            <a:ln w="31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5F01B482-A00B-C8E0-A507-4B5EC96C095F}"/>
                </a:ext>
              </a:extLst>
            </p:cNvPr>
            <p:cNvSpPr/>
            <p:nvPr/>
          </p:nvSpPr>
          <p:spPr>
            <a:xfrm>
              <a:off x="4844477" y="1860980"/>
              <a:ext cx="84259" cy="16615"/>
            </a:xfrm>
            <a:custGeom>
              <a:avLst/>
              <a:gdLst>
                <a:gd name="connsiteX0" fmla="*/ 0 w 84259"/>
                <a:gd name="connsiteY0" fmla="*/ 0 h 16615"/>
                <a:gd name="connsiteX1" fmla="*/ 84260 w 84259"/>
                <a:gd name="connsiteY1" fmla="*/ 0 h 16615"/>
                <a:gd name="connsiteX2" fmla="*/ 84260 w 84259"/>
                <a:gd name="connsiteY2" fmla="*/ 16615 h 16615"/>
                <a:gd name="connsiteX3" fmla="*/ 0 w 84259"/>
                <a:gd name="connsiteY3" fmla="*/ 16615 h 16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259" h="16615">
                  <a:moveTo>
                    <a:pt x="0" y="0"/>
                  </a:moveTo>
                  <a:lnTo>
                    <a:pt x="84260" y="0"/>
                  </a:lnTo>
                  <a:lnTo>
                    <a:pt x="84260" y="16615"/>
                  </a:lnTo>
                  <a:lnTo>
                    <a:pt x="0" y="16615"/>
                  </a:lnTo>
                  <a:close/>
                </a:path>
              </a:pathLst>
            </a:custGeom>
            <a:solidFill>
              <a:srgbClr val="000000"/>
            </a:solidFill>
            <a:ln w="31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5ED93B12-4304-51C9-6CD9-C6D11B662A98}"/>
                </a:ext>
              </a:extLst>
            </p:cNvPr>
            <p:cNvSpPr/>
            <p:nvPr/>
          </p:nvSpPr>
          <p:spPr>
            <a:xfrm>
              <a:off x="4844477" y="1915158"/>
              <a:ext cx="84259" cy="16615"/>
            </a:xfrm>
            <a:custGeom>
              <a:avLst/>
              <a:gdLst>
                <a:gd name="connsiteX0" fmla="*/ 0 w 84259"/>
                <a:gd name="connsiteY0" fmla="*/ 0 h 16615"/>
                <a:gd name="connsiteX1" fmla="*/ 84260 w 84259"/>
                <a:gd name="connsiteY1" fmla="*/ 0 h 16615"/>
                <a:gd name="connsiteX2" fmla="*/ 84260 w 84259"/>
                <a:gd name="connsiteY2" fmla="*/ 16615 h 16615"/>
                <a:gd name="connsiteX3" fmla="*/ 0 w 84259"/>
                <a:gd name="connsiteY3" fmla="*/ 16615 h 16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259" h="16615">
                  <a:moveTo>
                    <a:pt x="0" y="0"/>
                  </a:moveTo>
                  <a:lnTo>
                    <a:pt x="84260" y="0"/>
                  </a:lnTo>
                  <a:lnTo>
                    <a:pt x="84260" y="16615"/>
                  </a:lnTo>
                  <a:lnTo>
                    <a:pt x="0" y="16615"/>
                  </a:lnTo>
                  <a:close/>
                </a:path>
              </a:pathLst>
            </a:custGeom>
            <a:solidFill>
              <a:srgbClr val="000000"/>
            </a:solidFill>
            <a:ln w="31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8AA7808-901C-9F5A-1AA4-8032FEDE0E53}"/>
                </a:ext>
              </a:extLst>
            </p:cNvPr>
            <p:cNvSpPr/>
            <p:nvPr/>
          </p:nvSpPr>
          <p:spPr>
            <a:xfrm>
              <a:off x="4844477" y="1969337"/>
              <a:ext cx="84259" cy="16615"/>
            </a:xfrm>
            <a:custGeom>
              <a:avLst/>
              <a:gdLst>
                <a:gd name="connsiteX0" fmla="*/ 0 w 84259"/>
                <a:gd name="connsiteY0" fmla="*/ 0 h 16615"/>
                <a:gd name="connsiteX1" fmla="*/ 84260 w 84259"/>
                <a:gd name="connsiteY1" fmla="*/ 0 h 16615"/>
                <a:gd name="connsiteX2" fmla="*/ 84260 w 84259"/>
                <a:gd name="connsiteY2" fmla="*/ 16615 h 16615"/>
                <a:gd name="connsiteX3" fmla="*/ 0 w 84259"/>
                <a:gd name="connsiteY3" fmla="*/ 16615 h 16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259" h="16615">
                  <a:moveTo>
                    <a:pt x="0" y="0"/>
                  </a:moveTo>
                  <a:lnTo>
                    <a:pt x="84260" y="0"/>
                  </a:lnTo>
                  <a:lnTo>
                    <a:pt x="84260" y="16615"/>
                  </a:lnTo>
                  <a:lnTo>
                    <a:pt x="0" y="16615"/>
                  </a:lnTo>
                  <a:close/>
                </a:path>
              </a:pathLst>
            </a:custGeom>
            <a:solidFill>
              <a:srgbClr val="000000"/>
            </a:solidFill>
            <a:ln w="31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643D4084-8855-21B5-BF49-3DBB48AE6393}"/>
                </a:ext>
              </a:extLst>
            </p:cNvPr>
            <p:cNvSpPr/>
            <p:nvPr/>
          </p:nvSpPr>
          <p:spPr>
            <a:xfrm>
              <a:off x="4757193" y="2310865"/>
              <a:ext cx="171543" cy="33105"/>
            </a:xfrm>
            <a:custGeom>
              <a:avLst/>
              <a:gdLst>
                <a:gd name="connsiteX0" fmla="*/ 0 w 171543"/>
                <a:gd name="connsiteY0" fmla="*/ 0 h 33105"/>
                <a:gd name="connsiteX1" fmla="*/ 171544 w 171543"/>
                <a:gd name="connsiteY1" fmla="*/ 0 h 33105"/>
                <a:gd name="connsiteX2" fmla="*/ 171544 w 171543"/>
                <a:gd name="connsiteY2" fmla="*/ 33105 h 33105"/>
                <a:gd name="connsiteX3" fmla="*/ 0 w 171543"/>
                <a:gd name="connsiteY3" fmla="*/ 33105 h 33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543" h="33105">
                  <a:moveTo>
                    <a:pt x="0" y="0"/>
                  </a:moveTo>
                  <a:lnTo>
                    <a:pt x="171544" y="0"/>
                  </a:lnTo>
                  <a:lnTo>
                    <a:pt x="171544" y="33105"/>
                  </a:lnTo>
                  <a:lnTo>
                    <a:pt x="0" y="33105"/>
                  </a:lnTo>
                  <a:close/>
                </a:path>
              </a:pathLst>
            </a:custGeom>
            <a:solidFill>
              <a:srgbClr val="000000"/>
            </a:solidFill>
            <a:ln w="31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2870DEBE-13DD-6AF6-65C6-380A139A2FE0}"/>
                </a:ext>
              </a:extLst>
            </p:cNvPr>
            <p:cNvSpPr/>
            <p:nvPr/>
          </p:nvSpPr>
          <p:spPr>
            <a:xfrm>
              <a:off x="4844477" y="2094152"/>
              <a:ext cx="84259" cy="16615"/>
            </a:xfrm>
            <a:custGeom>
              <a:avLst/>
              <a:gdLst>
                <a:gd name="connsiteX0" fmla="*/ 0 w 84259"/>
                <a:gd name="connsiteY0" fmla="*/ 0 h 16615"/>
                <a:gd name="connsiteX1" fmla="*/ 84260 w 84259"/>
                <a:gd name="connsiteY1" fmla="*/ 0 h 16615"/>
                <a:gd name="connsiteX2" fmla="*/ 84260 w 84259"/>
                <a:gd name="connsiteY2" fmla="*/ 16615 h 16615"/>
                <a:gd name="connsiteX3" fmla="*/ 0 w 84259"/>
                <a:gd name="connsiteY3" fmla="*/ 16615 h 16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259" h="16615">
                  <a:moveTo>
                    <a:pt x="0" y="0"/>
                  </a:moveTo>
                  <a:lnTo>
                    <a:pt x="84260" y="0"/>
                  </a:lnTo>
                  <a:lnTo>
                    <a:pt x="84260" y="16615"/>
                  </a:lnTo>
                  <a:lnTo>
                    <a:pt x="0" y="16615"/>
                  </a:lnTo>
                  <a:close/>
                </a:path>
              </a:pathLst>
            </a:custGeom>
            <a:solidFill>
              <a:srgbClr val="000000"/>
            </a:solidFill>
            <a:ln w="31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849E555D-C143-2504-A5D9-25DAEC293037}"/>
                </a:ext>
              </a:extLst>
            </p:cNvPr>
            <p:cNvSpPr/>
            <p:nvPr/>
          </p:nvSpPr>
          <p:spPr>
            <a:xfrm>
              <a:off x="4844477" y="2148330"/>
              <a:ext cx="84259" cy="16615"/>
            </a:xfrm>
            <a:custGeom>
              <a:avLst/>
              <a:gdLst>
                <a:gd name="connsiteX0" fmla="*/ 0 w 84259"/>
                <a:gd name="connsiteY0" fmla="*/ 0 h 16615"/>
                <a:gd name="connsiteX1" fmla="*/ 84260 w 84259"/>
                <a:gd name="connsiteY1" fmla="*/ 0 h 16615"/>
                <a:gd name="connsiteX2" fmla="*/ 84260 w 84259"/>
                <a:gd name="connsiteY2" fmla="*/ 16615 h 16615"/>
                <a:gd name="connsiteX3" fmla="*/ 0 w 84259"/>
                <a:gd name="connsiteY3" fmla="*/ 16615 h 16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259" h="16615">
                  <a:moveTo>
                    <a:pt x="0" y="0"/>
                  </a:moveTo>
                  <a:lnTo>
                    <a:pt x="84260" y="0"/>
                  </a:lnTo>
                  <a:lnTo>
                    <a:pt x="84260" y="16615"/>
                  </a:lnTo>
                  <a:lnTo>
                    <a:pt x="0" y="16615"/>
                  </a:lnTo>
                  <a:close/>
                </a:path>
              </a:pathLst>
            </a:custGeom>
            <a:solidFill>
              <a:srgbClr val="000000"/>
            </a:solidFill>
            <a:ln w="31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D9A508F1-A158-09E5-11F5-1A7B267635E4}"/>
                </a:ext>
              </a:extLst>
            </p:cNvPr>
            <p:cNvSpPr/>
            <p:nvPr/>
          </p:nvSpPr>
          <p:spPr>
            <a:xfrm>
              <a:off x="4844477" y="2202509"/>
              <a:ext cx="84259" cy="16615"/>
            </a:xfrm>
            <a:custGeom>
              <a:avLst/>
              <a:gdLst>
                <a:gd name="connsiteX0" fmla="*/ 0 w 84259"/>
                <a:gd name="connsiteY0" fmla="*/ 0 h 16615"/>
                <a:gd name="connsiteX1" fmla="*/ 84260 w 84259"/>
                <a:gd name="connsiteY1" fmla="*/ 0 h 16615"/>
                <a:gd name="connsiteX2" fmla="*/ 84260 w 84259"/>
                <a:gd name="connsiteY2" fmla="*/ 16615 h 16615"/>
                <a:gd name="connsiteX3" fmla="*/ 0 w 84259"/>
                <a:gd name="connsiteY3" fmla="*/ 16615 h 16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259" h="16615">
                  <a:moveTo>
                    <a:pt x="0" y="0"/>
                  </a:moveTo>
                  <a:lnTo>
                    <a:pt x="84260" y="0"/>
                  </a:lnTo>
                  <a:lnTo>
                    <a:pt x="84260" y="16615"/>
                  </a:lnTo>
                  <a:lnTo>
                    <a:pt x="0" y="16615"/>
                  </a:lnTo>
                  <a:close/>
                </a:path>
              </a:pathLst>
            </a:custGeom>
            <a:solidFill>
              <a:srgbClr val="000000"/>
            </a:solidFill>
            <a:ln w="31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B30798E5-CECF-E19F-8B3C-65FD13196DE1}"/>
                </a:ext>
              </a:extLst>
            </p:cNvPr>
            <p:cNvSpPr/>
            <p:nvPr/>
          </p:nvSpPr>
          <p:spPr>
            <a:xfrm>
              <a:off x="4844477" y="2256687"/>
              <a:ext cx="84259" cy="16615"/>
            </a:xfrm>
            <a:custGeom>
              <a:avLst/>
              <a:gdLst>
                <a:gd name="connsiteX0" fmla="*/ 0 w 84259"/>
                <a:gd name="connsiteY0" fmla="*/ 0 h 16615"/>
                <a:gd name="connsiteX1" fmla="*/ 84260 w 84259"/>
                <a:gd name="connsiteY1" fmla="*/ 0 h 16615"/>
                <a:gd name="connsiteX2" fmla="*/ 84260 w 84259"/>
                <a:gd name="connsiteY2" fmla="*/ 16615 h 16615"/>
                <a:gd name="connsiteX3" fmla="*/ 0 w 84259"/>
                <a:gd name="connsiteY3" fmla="*/ 16615 h 16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259" h="16615">
                  <a:moveTo>
                    <a:pt x="0" y="0"/>
                  </a:moveTo>
                  <a:lnTo>
                    <a:pt x="84260" y="0"/>
                  </a:lnTo>
                  <a:lnTo>
                    <a:pt x="84260" y="16615"/>
                  </a:lnTo>
                  <a:lnTo>
                    <a:pt x="0" y="16615"/>
                  </a:lnTo>
                  <a:close/>
                </a:path>
              </a:pathLst>
            </a:custGeom>
            <a:solidFill>
              <a:srgbClr val="000000"/>
            </a:solidFill>
            <a:ln w="31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AEF26727-DFE7-8ECC-69AD-B0CDC56284C3}"/>
                </a:ext>
              </a:extLst>
            </p:cNvPr>
            <p:cNvSpPr/>
            <p:nvPr/>
          </p:nvSpPr>
          <p:spPr>
            <a:xfrm>
              <a:off x="4757193" y="2598215"/>
              <a:ext cx="171543" cy="33105"/>
            </a:xfrm>
            <a:custGeom>
              <a:avLst/>
              <a:gdLst>
                <a:gd name="connsiteX0" fmla="*/ 0 w 171543"/>
                <a:gd name="connsiteY0" fmla="*/ 0 h 33105"/>
                <a:gd name="connsiteX1" fmla="*/ 171544 w 171543"/>
                <a:gd name="connsiteY1" fmla="*/ 0 h 33105"/>
                <a:gd name="connsiteX2" fmla="*/ 171544 w 171543"/>
                <a:gd name="connsiteY2" fmla="*/ 33105 h 33105"/>
                <a:gd name="connsiteX3" fmla="*/ 0 w 171543"/>
                <a:gd name="connsiteY3" fmla="*/ 33105 h 33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543" h="33105">
                  <a:moveTo>
                    <a:pt x="0" y="0"/>
                  </a:moveTo>
                  <a:lnTo>
                    <a:pt x="171544" y="0"/>
                  </a:lnTo>
                  <a:lnTo>
                    <a:pt x="171544" y="33105"/>
                  </a:lnTo>
                  <a:lnTo>
                    <a:pt x="0" y="33105"/>
                  </a:lnTo>
                  <a:close/>
                </a:path>
              </a:pathLst>
            </a:custGeom>
            <a:solidFill>
              <a:srgbClr val="000000"/>
            </a:solidFill>
            <a:ln w="31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10E86CE1-0657-2CAB-7881-7975C62D77E9}"/>
                </a:ext>
              </a:extLst>
            </p:cNvPr>
            <p:cNvSpPr/>
            <p:nvPr/>
          </p:nvSpPr>
          <p:spPr>
            <a:xfrm>
              <a:off x="4844477" y="2381534"/>
              <a:ext cx="84259" cy="16615"/>
            </a:xfrm>
            <a:custGeom>
              <a:avLst/>
              <a:gdLst>
                <a:gd name="connsiteX0" fmla="*/ 0 w 84259"/>
                <a:gd name="connsiteY0" fmla="*/ 0 h 16615"/>
                <a:gd name="connsiteX1" fmla="*/ 84260 w 84259"/>
                <a:gd name="connsiteY1" fmla="*/ 0 h 16615"/>
                <a:gd name="connsiteX2" fmla="*/ 84260 w 84259"/>
                <a:gd name="connsiteY2" fmla="*/ 16615 h 16615"/>
                <a:gd name="connsiteX3" fmla="*/ 0 w 84259"/>
                <a:gd name="connsiteY3" fmla="*/ 16615 h 16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259" h="16615">
                  <a:moveTo>
                    <a:pt x="0" y="0"/>
                  </a:moveTo>
                  <a:lnTo>
                    <a:pt x="84260" y="0"/>
                  </a:lnTo>
                  <a:lnTo>
                    <a:pt x="84260" y="16615"/>
                  </a:lnTo>
                  <a:lnTo>
                    <a:pt x="0" y="16615"/>
                  </a:lnTo>
                  <a:close/>
                </a:path>
              </a:pathLst>
            </a:custGeom>
            <a:solidFill>
              <a:srgbClr val="000000"/>
            </a:solidFill>
            <a:ln w="31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CD50A565-DAC7-51BB-722C-8D19D925F638}"/>
                </a:ext>
              </a:extLst>
            </p:cNvPr>
            <p:cNvSpPr/>
            <p:nvPr/>
          </p:nvSpPr>
          <p:spPr>
            <a:xfrm>
              <a:off x="4844477" y="2435712"/>
              <a:ext cx="84259" cy="16615"/>
            </a:xfrm>
            <a:custGeom>
              <a:avLst/>
              <a:gdLst>
                <a:gd name="connsiteX0" fmla="*/ 0 w 84259"/>
                <a:gd name="connsiteY0" fmla="*/ 0 h 16615"/>
                <a:gd name="connsiteX1" fmla="*/ 84260 w 84259"/>
                <a:gd name="connsiteY1" fmla="*/ 0 h 16615"/>
                <a:gd name="connsiteX2" fmla="*/ 84260 w 84259"/>
                <a:gd name="connsiteY2" fmla="*/ 16615 h 16615"/>
                <a:gd name="connsiteX3" fmla="*/ 0 w 84259"/>
                <a:gd name="connsiteY3" fmla="*/ 16615 h 16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259" h="16615">
                  <a:moveTo>
                    <a:pt x="0" y="0"/>
                  </a:moveTo>
                  <a:lnTo>
                    <a:pt x="84260" y="0"/>
                  </a:lnTo>
                  <a:lnTo>
                    <a:pt x="84260" y="16615"/>
                  </a:lnTo>
                  <a:lnTo>
                    <a:pt x="0" y="16615"/>
                  </a:lnTo>
                  <a:close/>
                </a:path>
              </a:pathLst>
            </a:custGeom>
            <a:solidFill>
              <a:srgbClr val="000000"/>
            </a:solidFill>
            <a:ln w="31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4943CB4A-FAB5-847D-5198-1FD3E7E8D4BC}"/>
                </a:ext>
              </a:extLst>
            </p:cNvPr>
            <p:cNvSpPr/>
            <p:nvPr/>
          </p:nvSpPr>
          <p:spPr>
            <a:xfrm>
              <a:off x="4844477" y="2489890"/>
              <a:ext cx="84259" cy="16615"/>
            </a:xfrm>
            <a:custGeom>
              <a:avLst/>
              <a:gdLst>
                <a:gd name="connsiteX0" fmla="*/ 0 w 84259"/>
                <a:gd name="connsiteY0" fmla="*/ 0 h 16615"/>
                <a:gd name="connsiteX1" fmla="*/ 84260 w 84259"/>
                <a:gd name="connsiteY1" fmla="*/ 0 h 16615"/>
                <a:gd name="connsiteX2" fmla="*/ 84260 w 84259"/>
                <a:gd name="connsiteY2" fmla="*/ 16615 h 16615"/>
                <a:gd name="connsiteX3" fmla="*/ 0 w 84259"/>
                <a:gd name="connsiteY3" fmla="*/ 16615 h 16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259" h="16615">
                  <a:moveTo>
                    <a:pt x="0" y="0"/>
                  </a:moveTo>
                  <a:lnTo>
                    <a:pt x="84260" y="0"/>
                  </a:lnTo>
                  <a:lnTo>
                    <a:pt x="84260" y="16615"/>
                  </a:lnTo>
                  <a:lnTo>
                    <a:pt x="0" y="16615"/>
                  </a:lnTo>
                  <a:close/>
                </a:path>
              </a:pathLst>
            </a:custGeom>
            <a:solidFill>
              <a:srgbClr val="000000"/>
            </a:solidFill>
            <a:ln w="31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A86285C8-17D0-AE0D-6357-302868AE49EC}"/>
                </a:ext>
              </a:extLst>
            </p:cNvPr>
            <p:cNvSpPr/>
            <p:nvPr/>
          </p:nvSpPr>
          <p:spPr>
            <a:xfrm>
              <a:off x="4844477" y="2544037"/>
              <a:ext cx="84259" cy="16615"/>
            </a:xfrm>
            <a:custGeom>
              <a:avLst/>
              <a:gdLst>
                <a:gd name="connsiteX0" fmla="*/ 0 w 84259"/>
                <a:gd name="connsiteY0" fmla="*/ 0 h 16615"/>
                <a:gd name="connsiteX1" fmla="*/ 84260 w 84259"/>
                <a:gd name="connsiteY1" fmla="*/ 0 h 16615"/>
                <a:gd name="connsiteX2" fmla="*/ 84260 w 84259"/>
                <a:gd name="connsiteY2" fmla="*/ 16615 h 16615"/>
                <a:gd name="connsiteX3" fmla="*/ 0 w 84259"/>
                <a:gd name="connsiteY3" fmla="*/ 16615 h 16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259" h="16615">
                  <a:moveTo>
                    <a:pt x="0" y="0"/>
                  </a:moveTo>
                  <a:lnTo>
                    <a:pt x="84260" y="0"/>
                  </a:lnTo>
                  <a:lnTo>
                    <a:pt x="84260" y="16615"/>
                  </a:lnTo>
                  <a:lnTo>
                    <a:pt x="0" y="16615"/>
                  </a:lnTo>
                  <a:close/>
                </a:path>
              </a:pathLst>
            </a:custGeom>
            <a:solidFill>
              <a:srgbClr val="000000"/>
            </a:solidFill>
            <a:ln w="31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38F9CCBB-B630-5E5D-C5D0-E62315BA9234}"/>
                </a:ext>
              </a:extLst>
            </p:cNvPr>
            <p:cNvSpPr/>
            <p:nvPr/>
          </p:nvSpPr>
          <p:spPr>
            <a:xfrm>
              <a:off x="4757193" y="2885597"/>
              <a:ext cx="171543" cy="33105"/>
            </a:xfrm>
            <a:custGeom>
              <a:avLst/>
              <a:gdLst>
                <a:gd name="connsiteX0" fmla="*/ 0 w 171543"/>
                <a:gd name="connsiteY0" fmla="*/ 0 h 33105"/>
                <a:gd name="connsiteX1" fmla="*/ 171544 w 171543"/>
                <a:gd name="connsiteY1" fmla="*/ 0 h 33105"/>
                <a:gd name="connsiteX2" fmla="*/ 171544 w 171543"/>
                <a:gd name="connsiteY2" fmla="*/ 33105 h 33105"/>
                <a:gd name="connsiteX3" fmla="*/ 0 w 171543"/>
                <a:gd name="connsiteY3" fmla="*/ 33105 h 33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543" h="33105">
                  <a:moveTo>
                    <a:pt x="0" y="0"/>
                  </a:moveTo>
                  <a:lnTo>
                    <a:pt x="171544" y="0"/>
                  </a:lnTo>
                  <a:lnTo>
                    <a:pt x="171544" y="33105"/>
                  </a:lnTo>
                  <a:lnTo>
                    <a:pt x="0" y="33105"/>
                  </a:lnTo>
                  <a:close/>
                </a:path>
              </a:pathLst>
            </a:custGeom>
            <a:solidFill>
              <a:srgbClr val="000000"/>
            </a:solidFill>
            <a:ln w="31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554196D7-023F-6435-8E12-1BC8CEE0C51A}"/>
                </a:ext>
              </a:extLst>
            </p:cNvPr>
            <p:cNvSpPr/>
            <p:nvPr/>
          </p:nvSpPr>
          <p:spPr>
            <a:xfrm>
              <a:off x="4844477" y="2668884"/>
              <a:ext cx="84259" cy="16615"/>
            </a:xfrm>
            <a:custGeom>
              <a:avLst/>
              <a:gdLst>
                <a:gd name="connsiteX0" fmla="*/ 0 w 84259"/>
                <a:gd name="connsiteY0" fmla="*/ 0 h 16615"/>
                <a:gd name="connsiteX1" fmla="*/ 84260 w 84259"/>
                <a:gd name="connsiteY1" fmla="*/ 0 h 16615"/>
                <a:gd name="connsiteX2" fmla="*/ 84260 w 84259"/>
                <a:gd name="connsiteY2" fmla="*/ 16615 h 16615"/>
                <a:gd name="connsiteX3" fmla="*/ 0 w 84259"/>
                <a:gd name="connsiteY3" fmla="*/ 16615 h 16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259" h="16615">
                  <a:moveTo>
                    <a:pt x="0" y="0"/>
                  </a:moveTo>
                  <a:lnTo>
                    <a:pt x="84260" y="0"/>
                  </a:lnTo>
                  <a:lnTo>
                    <a:pt x="84260" y="16615"/>
                  </a:lnTo>
                  <a:lnTo>
                    <a:pt x="0" y="16615"/>
                  </a:lnTo>
                  <a:close/>
                </a:path>
              </a:pathLst>
            </a:custGeom>
            <a:solidFill>
              <a:srgbClr val="000000"/>
            </a:solidFill>
            <a:ln w="31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7A7B0AA-9690-984E-2332-664E4A87B077}"/>
                </a:ext>
              </a:extLst>
            </p:cNvPr>
            <p:cNvSpPr/>
            <p:nvPr/>
          </p:nvSpPr>
          <p:spPr>
            <a:xfrm>
              <a:off x="4844477" y="2723062"/>
              <a:ext cx="84259" cy="16615"/>
            </a:xfrm>
            <a:custGeom>
              <a:avLst/>
              <a:gdLst>
                <a:gd name="connsiteX0" fmla="*/ 0 w 84259"/>
                <a:gd name="connsiteY0" fmla="*/ 0 h 16615"/>
                <a:gd name="connsiteX1" fmla="*/ 84260 w 84259"/>
                <a:gd name="connsiteY1" fmla="*/ 0 h 16615"/>
                <a:gd name="connsiteX2" fmla="*/ 84260 w 84259"/>
                <a:gd name="connsiteY2" fmla="*/ 16615 h 16615"/>
                <a:gd name="connsiteX3" fmla="*/ 0 w 84259"/>
                <a:gd name="connsiteY3" fmla="*/ 16615 h 16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259" h="16615">
                  <a:moveTo>
                    <a:pt x="0" y="0"/>
                  </a:moveTo>
                  <a:lnTo>
                    <a:pt x="84260" y="0"/>
                  </a:lnTo>
                  <a:lnTo>
                    <a:pt x="84260" y="16615"/>
                  </a:lnTo>
                  <a:lnTo>
                    <a:pt x="0" y="16615"/>
                  </a:lnTo>
                  <a:close/>
                </a:path>
              </a:pathLst>
            </a:custGeom>
            <a:solidFill>
              <a:srgbClr val="000000"/>
            </a:solidFill>
            <a:ln w="31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DBB126ED-0887-BC2A-375E-BBCBB5D33489}"/>
                </a:ext>
              </a:extLst>
            </p:cNvPr>
            <p:cNvSpPr/>
            <p:nvPr/>
          </p:nvSpPr>
          <p:spPr>
            <a:xfrm>
              <a:off x="4844477" y="2777240"/>
              <a:ext cx="84259" cy="16615"/>
            </a:xfrm>
            <a:custGeom>
              <a:avLst/>
              <a:gdLst>
                <a:gd name="connsiteX0" fmla="*/ 0 w 84259"/>
                <a:gd name="connsiteY0" fmla="*/ 0 h 16615"/>
                <a:gd name="connsiteX1" fmla="*/ 84260 w 84259"/>
                <a:gd name="connsiteY1" fmla="*/ 0 h 16615"/>
                <a:gd name="connsiteX2" fmla="*/ 84260 w 84259"/>
                <a:gd name="connsiteY2" fmla="*/ 16615 h 16615"/>
                <a:gd name="connsiteX3" fmla="*/ 0 w 84259"/>
                <a:gd name="connsiteY3" fmla="*/ 16615 h 16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259" h="16615">
                  <a:moveTo>
                    <a:pt x="0" y="0"/>
                  </a:moveTo>
                  <a:lnTo>
                    <a:pt x="84260" y="0"/>
                  </a:lnTo>
                  <a:lnTo>
                    <a:pt x="84260" y="16615"/>
                  </a:lnTo>
                  <a:lnTo>
                    <a:pt x="0" y="16615"/>
                  </a:lnTo>
                  <a:close/>
                </a:path>
              </a:pathLst>
            </a:custGeom>
            <a:solidFill>
              <a:srgbClr val="000000"/>
            </a:solidFill>
            <a:ln w="31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0F25D3C5-AF0A-F12F-CF0F-8732A3E2F355}"/>
                </a:ext>
              </a:extLst>
            </p:cNvPr>
            <p:cNvSpPr/>
            <p:nvPr/>
          </p:nvSpPr>
          <p:spPr>
            <a:xfrm>
              <a:off x="4844477" y="2831418"/>
              <a:ext cx="84259" cy="16615"/>
            </a:xfrm>
            <a:custGeom>
              <a:avLst/>
              <a:gdLst>
                <a:gd name="connsiteX0" fmla="*/ 0 w 84259"/>
                <a:gd name="connsiteY0" fmla="*/ 0 h 16615"/>
                <a:gd name="connsiteX1" fmla="*/ 84260 w 84259"/>
                <a:gd name="connsiteY1" fmla="*/ 0 h 16615"/>
                <a:gd name="connsiteX2" fmla="*/ 84260 w 84259"/>
                <a:gd name="connsiteY2" fmla="*/ 16615 h 16615"/>
                <a:gd name="connsiteX3" fmla="*/ 0 w 84259"/>
                <a:gd name="connsiteY3" fmla="*/ 16615 h 16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259" h="16615">
                  <a:moveTo>
                    <a:pt x="0" y="0"/>
                  </a:moveTo>
                  <a:lnTo>
                    <a:pt x="84260" y="0"/>
                  </a:lnTo>
                  <a:lnTo>
                    <a:pt x="84260" y="16615"/>
                  </a:lnTo>
                  <a:lnTo>
                    <a:pt x="0" y="16615"/>
                  </a:lnTo>
                  <a:close/>
                </a:path>
              </a:pathLst>
            </a:custGeom>
            <a:solidFill>
              <a:srgbClr val="000000"/>
            </a:solidFill>
            <a:ln w="31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7C837824-ACD3-7CF0-65A1-53B72BD9EF0A}"/>
                </a:ext>
              </a:extLst>
            </p:cNvPr>
            <p:cNvSpPr/>
            <p:nvPr/>
          </p:nvSpPr>
          <p:spPr>
            <a:xfrm>
              <a:off x="4757193" y="3172947"/>
              <a:ext cx="171543" cy="33105"/>
            </a:xfrm>
            <a:custGeom>
              <a:avLst/>
              <a:gdLst>
                <a:gd name="connsiteX0" fmla="*/ 0 w 171543"/>
                <a:gd name="connsiteY0" fmla="*/ 0 h 33105"/>
                <a:gd name="connsiteX1" fmla="*/ 171544 w 171543"/>
                <a:gd name="connsiteY1" fmla="*/ 0 h 33105"/>
                <a:gd name="connsiteX2" fmla="*/ 171544 w 171543"/>
                <a:gd name="connsiteY2" fmla="*/ 33105 h 33105"/>
                <a:gd name="connsiteX3" fmla="*/ 0 w 171543"/>
                <a:gd name="connsiteY3" fmla="*/ 33105 h 33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543" h="33105">
                  <a:moveTo>
                    <a:pt x="0" y="0"/>
                  </a:moveTo>
                  <a:lnTo>
                    <a:pt x="171544" y="0"/>
                  </a:lnTo>
                  <a:lnTo>
                    <a:pt x="171544" y="33105"/>
                  </a:lnTo>
                  <a:lnTo>
                    <a:pt x="0" y="33105"/>
                  </a:lnTo>
                  <a:close/>
                </a:path>
              </a:pathLst>
            </a:custGeom>
            <a:solidFill>
              <a:srgbClr val="000000"/>
            </a:solidFill>
            <a:ln w="31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4874CFF0-5FCE-D23B-74C1-F19F7D588D7D}"/>
                </a:ext>
              </a:extLst>
            </p:cNvPr>
            <p:cNvSpPr/>
            <p:nvPr/>
          </p:nvSpPr>
          <p:spPr>
            <a:xfrm>
              <a:off x="4844477" y="2956265"/>
              <a:ext cx="84259" cy="16615"/>
            </a:xfrm>
            <a:custGeom>
              <a:avLst/>
              <a:gdLst>
                <a:gd name="connsiteX0" fmla="*/ 0 w 84259"/>
                <a:gd name="connsiteY0" fmla="*/ 0 h 16615"/>
                <a:gd name="connsiteX1" fmla="*/ 84260 w 84259"/>
                <a:gd name="connsiteY1" fmla="*/ 0 h 16615"/>
                <a:gd name="connsiteX2" fmla="*/ 84260 w 84259"/>
                <a:gd name="connsiteY2" fmla="*/ 16615 h 16615"/>
                <a:gd name="connsiteX3" fmla="*/ 0 w 84259"/>
                <a:gd name="connsiteY3" fmla="*/ 16615 h 16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259" h="16615">
                  <a:moveTo>
                    <a:pt x="0" y="0"/>
                  </a:moveTo>
                  <a:lnTo>
                    <a:pt x="84260" y="0"/>
                  </a:lnTo>
                  <a:lnTo>
                    <a:pt x="84260" y="16615"/>
                  </a:lnTo>
                  <a:lnTo>
                    <a:pt x="0" y="16615"/>
                  </a:lnTo>
                  <a:close/>
                </a:path>
              </a:pathLst>
            </a:custGeom>
            <a:solidFill>
              <a:srgbClr val="000000"/>
            </a:solidFill>
            <a:ln w="31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9835A95F-57B3-7C08-EC06-B369286667A3}"/>
                </a:ext>
              </a:extLst>
            </p:cNvPr>
            <p:cNvSpPr/>
            <p:nvPr/>
          </p:nvSpPr>
          <p:spPr>
            <a:xfrm>
              <a:off x="4844477" y="3010443"/>
              <a:ext cx="84259" cy="16615"/>
            </a:xfrm>
            <a:custGeom>
              <a:avLst/>
              <a:gdLst>
                <a:gd name="connsiteX0" fmla="*/ 0 w 84259"/>
                <a:gd name="connsiteY0" fmla="*/ 0 h 16615"/>
                <a:gd name="connsiteX1" fmla="*/ 84260 w 84259"/>
                <a:gd name="connsiteY1" fmla="*/ 0 h 16615"/>
                <a:gd name="connsiteX2" fmla="*/ 84260 w 84259"/>
                <a:gd name="connsiteY2" fmla="*/ 16615 h 16615"/>
                <a:gd name="connsiteX3" fmla="*/ 0 w 84259"/>
                <a:gd name="connsiteY3" fmla="*/ 16615 h 16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259" h="16615">
                  <a:moveTo>
                    <a:pt x="0" y="0"/>
                  </a:moveTo>
                  <a:lnTo>
                    <a:pt x="84260" y="0"/>
                  </a:lnTo>
                  <a:lnTo>
                    <a:pt x="84260" y="16615"/>
                  </a:lnTo>
                  <a:lnTo>
                    <a:pt x="0" y="16615"/>
                  </a:lnTo>
                  <a:close/>
                </a:path>
              </a:pathLst>
            </a:custGeom>
            <a:solidFill>
              <a:srgbClr val="000000"/>
            </a:solidFill>
            <a:ln w="31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48FCCF51-6084-8A97-DAD9-4BEC1FA3653F}"/>
                </a:ext>
              </a:extLst>
            </p:cNvPr>
            <p:cNvSpPr/>
            <p:nvPr/>
          </p:nvSpPr>
          <p:spPr>
            <a:xfrm>
              <a:off x="4844477" y="3064590"/>
              <a:ext cx="84259" cy="16615"/>
            </a:xfrm>
            <a:custGeom>
              <a:avLst/>
              <a:gdLst>
                <a:gd name="connsiteX0" fmla="*/ 0 w 84259"/>
                <a:gd name="connsiteY0" fmla="*/ 0 h 16615"/>
                <a:gd name="connsiteX1" fmla="*/ 84260 w 84259"/>
                <a:gd name="connsiteY1" fmla="*/ 0 h 16615"/>
                <a:gd name="connsiteX2" fmla="*/ 84260 w 84259"/>
                <a:gd name="connsiteY2" fmla="*/ 16615 h 16615"/>
                <a:gd name="connsiteX3" fmla="*/ 0 w 84259"/>
                <a:gd name="connsiteY3" fmla="*/ 16615 h 16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259" h="16615">
                  <a:moveTo>
                    <a:pt x="0" y="0"/>
                  </a:moveTo>
                  <a:lnTo>
                    <a:pt x="84260" y="0"/>
                  </a:lnTo>
                  <a:lnTo>
                    <a:pt x="84260" y="16615"/>
                  </a:lnTo>
                  <a:lnTo>
                    <a:pt x="0" y="16615"/>
                  </a:lnTo>
                  <a:close/>
                </a:path>
              </a:pathLst>
            </a:custGeom>
            <a:solidFill>
              <a:srgbClr val="000000"/>
            </a:solidFill>
            <a:ln w="31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8D81D9EA-5B28-5842-5D2B-DEA0F4FCD966}"/>
                </a:ext>
              </a:extLst>
            </p:cNvPr>
            <p:cNvSpPr/>
            <p:nvPr/>
          </p:nvSpPr>
          <p:spPr>
            <a:xfrm>
              <a:off x="4844477" y="3118769"/>
              <a:ext cx="84259" cy="16615"/>
            </a:xfrm>
            <a:custGeom>
              <a:avLst/>
              <a:gdLst>
                <a:gd name="connsiteX0" fmla="*/ 0 w 84259"/>
                <a:gd name="connsiteY0" fmla="*/ 0 h 16615"/>
                <a:gd name="connsiteX1" fmla="*/ 84260 w 84259"/>
                <a:gd name="connsiteY1" fmla="*/ 0 h 16615"/>
                <a:gd name="connsiteX2" fmla="*/ 84260 w 84259"/>
                <a:gd name="connsiteY2" fmla="*/ 16615 h 16615"/>
                <a:gd name="connsiteX3" fmla="*/ 0 w 84259"/>
                <a:gd name="connsiteY3" fmla="*/ 16615 h 16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259" h="16615">
                  <a:moveTo>
                    <a:pt x="0" y="0"/>
                  </a:moveTo>
                  <a:lnTo>
                    <a:pt x="84260" y="0"/>
                  </a:lnTo>
                  <a:lnTo>
                    <a:pt x="84260" y="16615"/>
                  </a:lnTo>
                  <a:lnTo>
                    <a:pt x="0" y="16615"/>
                  </a:lnTo>
                  <a:close/>
                </a:path>
              </a:pathLst>
            </a:custGeom>
            <a:solidFill>
              <a:srgbClr val="000000"/>
            </a:solidFill>
            <a:ln w="31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0FC75076-6D61-586C-C0E6-86D20215CF41}"/>
                </a:ext>
              </a:extLst>
            </p:cNvPr>
            <p:cNvSpPr/>
            <p:nvPr/>
          </p:nvSpPr>
          <p:spPr>
            <a:xfrm>
              <a:off x="4757193" y="3460328"/>
              <a:ext cx="171543" cy="33105"/>
            </a:xfrm>
            <a:custGeom>
              <a:avLst/>
              <a:gdLst>
                <a:gd name="connsiteX0" fmla="*/ 0 w 171543"/>
                <a:gd name="connsiteY0" fmla="*/ 0 h 33105"/>
                <a:gd name="connsiteX1" fmla="*/ 171544 w 171543"/>
                <a:gd name="connsiteY1" fmla="*/ 0 h 33105"/>
                <a:gd name="connsiteX2" fmla="*/ 171544 w 171543"/>
                <a:gd name="connsiteY2" fmla="*/ 33106 h 33105"/>
                <a:gd name="connsiteX3" fmla="*/ 0 w 171543"/>
                <a:gd name="connsiteY3" fmla="*/ 33106 h 33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543" h="33105">
                  <a:moveTo>
                    <a:pt x="0" y="0"/>
                  </a:moveTo>
                  <a:lnTo>
                    <a:pt x="171544" y="0"/>
                  </a:lnTo>
                  <a:lnTo>
                    <a:pt x="171544" y="33106"/>
                  </a:lnTo>
                  <a:lnTo>
                    <a:pt x="0" y="33106"/>
                  </a:lnTo>
                  <a:close/>
                </a:path>
              </a:pathLst>
            </a:custGeom>
            <a:solidFill>
              <a:srgbClr val="000000"/>
            </a:solidFill>
            <a:ln w="31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2D803371-4A61-A903-C455-60BAADEE4665}"/>
                </a:ext>
              </a:extLst>
            </p:cNvPr>
            <p:cNvSpPr/>
            <p:nvPr/>
          </p:nvSpPr>
          <p:spPr>
            <a:xfrm>
              <a:off x="4844477" y="3243615"/>
              <a:ext cx="84259" cy="16615"/>
            </a:xfrm>
            <a:custGeom>
              <a:avLst/>
              <a:gdLst>
                <a:gd name="connsiteX0" fmla="*/ 0 w 84259"/>
                <a:gd name="connsiteY0" fmla="*/ 0 h 16615"/>
                <a:gd name="connsiteX1" fmla="*/ 84260 w 84259"/>
                <a:gd name="connsiteY1" fmla="*/ 0 h 16615"/>
                <a:gd name="connsiteX2" fmla="*/ 84260 w 84259"/>
                <a:gd name="connsiteY2" fmla="*/ 16615 h 16615"/>
                <a:gd name="connsiteX3" fmla="*/ 0 w 84259"/>
                <a:gd name="connsiteY3" fmla="*/ 16615 h 16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259" h="16615">
                  <a:moveTo>
                    <a:pt x="0" y="0"/>
                  </a:moveTo>
                  <a:lnTo>
                    <a:pt x="84260" y="0"/>
                  </a:lnTo>
                  <a:lnTo>
                    <a:pt x="84260" y="16615"/>
                  </a:lnTo>
                  <a:lnTo>
                    <a:pt x="0" y="16615"/>
                  </a:lnTo>
                  <a:close/>
                </a:path>
              </a:pathLst>
            </a:custGeom>
            <a:solidFill>
              <a:srgbClr val="000000"/>
            </a:solidFill>
            <a:ln w="31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FEE53715-EDFD-BEB7-7561-6D03F6FEBF7D}"/>
                </a:ext>
              </a:extLst>
            </p:cNvPr>
            <p:cNvSpPr/>
            <p:nvPr/>
          </p:nvSpPr>
          <p:spPr>
            <a:xfrm>
              <a:off x="4844477" y="3297793"/>
              <a:ext cx="84259" cy="16615"/>
            </a:xfrm>
            <a:custGeom>
              <a:avLst/>
              <a:gdLst>
                <a:gd name="connsiteX0" fmla="*/ 0 w 84259"/>
                <a:gd name="connsiteY0" fmla="*/ 0 h 16615"/>
                <a:gd name="connsiteX1" fmla="*/ 84260 w 84259"/>
                <a:gd name="connsiteY1" fmla="*/ 0 h 16615"/>
                <a:gd name="connsiteX2" fmla="*/ 84260 w 84259"/>
                <a:gd name="connsiteY2" fmla="*/ 16615 h 16615"/>
                <a:gd name="connsiteX3" fmla="*/ 0 w 84259"/>
                <a:gd name="connsiteY3" fmla="*/ 16615 h 16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259" h="16615">
                  <a:moveTo>
                    <a:pt x="0" y="0"/>
                  </a:moveTo>
                  <a:lnTo>
                    <a:pt x="84260" y="0"/>
                  </a:lnTo>
                  <a:lnTo>
                    <a:pt x="84260" y="16615"/>
                  </a:lnTo>
                  <a:lnTo>
                    <a:pt x="0" y="16615"/>
                  </a:lnTo>
                  <a:close/>
                </a:path>
              </a:pathLst>
            </a:custGeom>
            <a:solidFill>
              <a:srgbClr val="000000"/>
            </a:solidFill>
            <a:ln w="31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556B9D2B-AF21-43C5-99FE-611A32E15E3C}"/>
                </a:ext>
              </a:extLst>
            </p:cNvPr>
            <p:cNvSpPr/>
            <p:nvPr/>
          </p:nvSpPr>
          <p:spPr>
            <a:xfrm>
              <a:off x="4844477" y="3351972"/>
              <a:ext cx="84259" cy="16615"/>
            </a:xfrm>
            <a:custGeom>
              <a:avLst/>
              <a:gdLst>
                <a:gd name="connsiteX0" fmla="*/ 0 w 84259"/>
                <a:gd name="connsiteY0" fmla="*/ 0 h 16615"/>
                <a:gd name="connsiteX1" fmla="*/ 84260 w 84259"/>
                <a:gd name="connsiteY1" fmla="*/ 0 h 16615"/>
                <a:gd name="connsiteX2" fmla="*/ 84260 w 84259"/>
                <a:gd name="connsiteY2" fmla="*/ 16615 h 16615"/>
                <a:gd name="connsiteX3" fmla="*/ 0 w 84259"/>
                <a:gd name="connsiteY3" fmla="*/ 16615 h 16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259" h="16615">
                  <a:moveTo>
                    <a:pt x="0" y="0"/>
                  </a:moveTo>
                  <a:lnTo>
                    <a:pt x="84260" y="0"/>
                  </a:lnTo>
                  <a:lnTo>
                    <a:pt x="84260" y="16615"/>
                  </a:lnTo>
                  <a:lnTo>
                    <a:pt x="0" y="16615"/>
                  </a:lnTo>
                  <a:close/>
                </a:path>
              </a:pathLst>
            </a:custGeom>
            <a:solidFill>
              <a:srgbClr val="000000"/>
            </a:solidFill>
            <a:ln w="31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D946D2E9-6262-58EA-8995-C8AC355E5918}"/>
                </a:ext>
              </a:extLst>
            </p:cNvPr>
            <p:cNvSpPr/>
            <p:nvPr/>
          </p:nvSpPr>
          <p:spPr>
            <a:xfrm>
              <a:off x="4844477" y="3406150"/>
              <a:ext cx="84259" cy="16615"/>
            </a:xfrm>
            <a:custGeom>
              <a:avLst/>
              <a:gdLst>
                <a:gd name="connsiteX0" fmla="*/ 0 w 84259"/>
                <a:gd name="connsiteY0" fmla="*/ 0 h 16615"/>
                <a:gd name="connsiteX1" fmla="*/ 84260 w 84259"/>
                <a:gd name="connsiteY1" fmla="*/ 0 h 16615"/>
                <a:gd name="connsiteX2" fmla="*/ 84260 w 84259"/>
                <a:gd name="connsiteY2" fmla="*/ 16615 h 16615"/>
                <a:gd name="connsiteX3" fmla="*/ 0 w 84259"/>
                <a:gd name="connsiteY3" fmla="*/ 16615 h 16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259" h="16615">
                  <a:moveTo>
                    <a:pt x="0" y="0"/>
                  </a:moveTo>
                  <a:lnTo>
                    <a:pt x="84260" y="0"/>
                  </a:lnTo>
                  <a:lnTo>
                    <a:pt x="84260" y="16615"/>
                  </a:lnTo>
                  <a:lnTo>
                    <a:pt x="0" y="16615"/>
                  </a:lnTo>
                  <a:close/>
                </a:path>
              </a:pathLst>
            </a:custGeom>
            <a:solidFill>
              <a:srgbClr val="000000"/>
            </a:solidFill>
            <a:ln w="31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EE41C324-FC52-F297-C85B-0F708E442826}"/>
                </a:ext>
              </a:extLst>
            </p:cNvPr>
            <p:cNvSpPr/>
            <p:nvPr/>
          </p:nvSpPr>
          <p:spPr>
            <a:xfrm>
              <a:off x="4757193" y="3747678"/>
              <a:ext cx="171543" cy="33105"/>
            </a:xfrm>
            <a:custGeom>
              <a:avLst/>
              <a:gdLst>
                <a:gd name="connsiteX0" fmla="*/ 0 w 171543"/>
                <a:gd name="connsiteY0" fmla="*/ 0 h 33105"/>
                <a:gd name="connsiteX1" fmla="*/ 171544 w 171543"/>
                <a:gd name="connsiteY1" fmla="*/ 0 h 33105"/>
                <a:gd name="connsiteX2" fmla="*/ 171544 w 171543"/>
                <a:gd name="connsiteY2" fmla="*/ 33105 h 33105"/>
                <a:gd name="connsiteX3" fmla="*/ 0 w 171543"/>
                <a:gd name="connsiteY3" fmla="*/ 33105 h 33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543" h="33105">
                  <a:moveTo>
                    <a:pt x="0" y="0"/>
                  </a:moveTo>
                  <a:lnTo>
                    <a:pt x="171544" y="0"/>
                  </a:lnTo>
                  <a:lnTo>
                    <a:pt x="171544" y="33105"/>
                  </a:lnTo>
                  <a:lnTo>
                    <a:pt x="0" y="33105"/>
                  </a:lnTo>
                  <a:close/>
                </a:path>
              </a:pathLst>
            </a:custGeom>
            <a:solidFill>
              <a:srgbClr val="000000"/>
            </a:solidFill>
            <a:ln w="31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497D34D7-06BF-F84F-43CD-83B825E71C62}"/>
                </a:ext>
              </a:extLst>
            </p:cNvPr>
            <p:cNvSpPr/>
            <p:nvPr/>
          </p:nvSpPr>
          <p:spPr>
            <a:xfrm>
              <a:off x="4844477" y="3530997"/>
              <a:ext cx="84259" cy="16615"/>
            </a:xfrm>
            <a:custGeom>
              <a:avLst/>
              <a:gdLst>
                <a:gd name="connsiteX0" fmla="*/ 0 w 84259"/>
                <a:gd name="connsiteY0" fmla="*/ 0 h 16615"/>
                <a:gd name="connsiteX1" fmla="*/ 84260 w 84259"/>
                <a:gd name="connsiteY1" fmla="*/ 0 h 16615"/>
                <a:gd name="connsiteX2" fmla="*/ 84260 w 84259"/>
                <a:gd name="connsiteY2" fmla="*/ 16615 h 16615"/>
                <a:gd name="connsiteX3" fmla="*/ 0 w 84259"/>
                <a:gd name="connsiteY3" fmla="*/ 16615 h 16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259" h="16615">
                  <a:moveTo>
                    <a:pt x="0" y="0"/>
                  </a:moveTo>
                  <a:lnTo>
                    <a:pt x="84260" y="0"/>
                  </a:lnTo>
                  <a:lnTo>
                    <a:pt x="84260" y="16615"/>
                  </a:lnTo>
                  <a:lnTo>
                    <a:pt x="0" y="16615"/>
                  </a:lnTo>
                  <a:close/>
                </a:path>
              </a:pathLst>
            </a:custGeom>
            <a:solidFill>
              <a:srgbClr val="000000"/>
            </a:solidFill>
            <a:ln w="31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8EF15D15-B824-68A7-4BBD-CB6786036125}"/>
                </a:ext>
              </a:extLst>
            </p:cNvPr>
            <p:cNvSpPr/>
            <p:nvPr/>
          </p:nvSpPr>
          <p:spPr>
            <a:xfrm>
              <a:off x="4844477" y="3585175"/>
              <a:ext cx="84259" cy="16615"/>
            </a:xfrm>
            <a:custGeom>
              <a:avLst/>
              <a:gdLst>
                <a:gd name="connsiteX0" fmla="*/ 0 w 84259"/>
                <a:gd name="connsiteY0" fmla="*/ 0 h 16615"/>
                <a:gd name="connsiteX1" fmla="*/ 84260 w 84259"/>
                <a:gd name="connsiteY1" fmla="*/ 0 h 16615"/>
                <a:gd name="connsiteX2" fmla="*/ 84260 w 84259"/>
                <a:gd name="connsiteY2" fmla="*/ 16615 h 16615"/>
                <a:gd name="connsiteX3" fmla="*/ 0 w 84259"/>
                <a:gd name="connsiteY3" fmla="*/ 16615 h 16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259" h="16615">
                  <a:moveTo>
                    <a:pt x="0" y="0"/>
                  </a:moveTo>
                  <a:lnTo>
                    <a:pt x="84260" y="0"/>
                  </a:lnTo>
                  <a:lnTo>
                    <a:pt x="84260" y="16615"/>
                  </a:lnTo>
                  <a:lnTo>
                    <a:pt x="0" y="16615"/>
                  </a:lnTo>
                  <a:close/>
                </a:path>
              </a:pathLst>
            </a:custGeom>
            <a:solidFill>
              <a:srgbClr val="000000"/>
            </a:solidFill>
            <a:ln w="31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16B20392-7BE8-51AE-0D39-510A7B41CC53}"/>
                </a:ext>
              </a:extLst>
            </p:cNvPr>
            <p:cNvSpPr/>
            <p:nvPr/>
          </p:nvSpPr>
          <p:spPr>
            <a:xfrm>
              <a:off x="4844477" y="3639322"/>
              <a:ext cx="84259" cy="16615"/>
            </a:xfrm>
            <a:custGeom>
              <a:avLst/>
              <a:gdLst>
                <a:gd name="connsiteX0" fmla="*/ 0 w 84259"/>
                <a:gd name="connsiteY0" fmla="*/ 0 h 16615"/>
                <a:gd name="connsiteX1" fmla="*/ 84260 w 84259"/>
                <a:gd name="connsiteY1" fmla="*/ 0 h 16615"/>
                <a:gd name="connsiteX2" fmla="*/ 84260 w 84259"/>
                <a:gd name="connsiteY2" fmla="*/ 16615 h 16615"/>
                <a:gd name="connsiteX3" fmla="*/ 0 w 84259"/>
                <a:gd name="connsiteY3" fmla="*/ 16615 h 16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259" h="16615">
                  <a:moveTo>
                    <a:pt x="0" y="0"/>
                  </a:moveTo>
                  <a:lnTo>
                    <a:pt x="84260" y="0"/>
                  </a:lnTo>
                  <a:lnTo>
                    <a:pt x="84260" y="16615"/>
                  </a:lnTo>
                  <a:lnTo>
                    <a:pt x="0" y="16615"/>
                  </a:lnTo>
                  <a:close/>
                </a:path>
              </a:pathLst>
            </a:custGeom>
            <a:solidFill>
              <a:srgbClr val="000000"/>
            </a:solidFill>
            <a:ln w="31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90D3074B-ABE4-A85C-9566-E503835724F7}"/>
                </a:ext>
              </a:extLst>
            </p:cNvPr>
            <p:cNvSpPr/>
            <p:nvPr/>
          </p:nvSpPr>
          <p:spPr>
            <a:xfrm>
              <a:off x="4844477" y="3693500"/>
              <a:ext cx="84259" cy="16615"/>
            </a:xfrm>
            <a:custGeom>
              <a:avLst/>
              <a:gdLst>
                <a:gd name="connsiteX0" fmla="*/ 0 w 84259"/>
                <a:gd name="connsiteY0" fmla="*/ 0 h 16615"/>
                <a:gd name="connsiteX1" fmla="*/ 84260 w 84259"/>
                <a:gd name="connsiteY1" fmla="*/ 0 h 16615"/>
                <a:gd name="connsiteX2" fmla="*/ 84260 w 84259"/>
                <a:gd name="connsiteY2" fmla="*/ 16615 h 16615"/>
                <a:gd name="connsiteX3" fmla="*/ 0 w 84259"/>
                <a:gd name="connsiteY3" fmla="*/ 16615 h 16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259" h="16615">
                  <a:moveTo>
                    <a:pt x="0" y="0"/>
                  </a:moveTo>
                  <a:lnTo>
                    <a:pt x="84260" y="0"/>
                  </a:lnTo>
                  <a:lnTo>
                    <a:pt x="84260" y="16615"/>
                  </a:lnTo>
                  <a:lnTo>
                    <a:pt x="0" y="16615"/>
                  </a:lnTo>
                  <a:close/>
                </a:path>
              </a:pathLst>
            </a:custGeom>
            <a:solidFill>
              <a:srgbClr val="000000"/>
            </a:solidFill>
            <a:ln w="31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4432C313-B691-3252-0F90-FC4478589316}"/>
                </a:ext>
              </a:extLst>
            </p:cNvPr>
            <p:cNvSpPr/>
            <p:nvPr/>
          </p:nvSpPr>
          <p:spPr>
            <a:xfrm>
              <a:off x="4757193" y="4035028"/>
              <a:ext cx="171543" cy="33105"/>
            </a:xfrm>
            <a:custGeom>
              <a:avLst/>
              <a:gdLst>
                <a:gd name="connsiteX0" fmla="*/ 0 w 171543"/>
                <a:gd name="connsiteY0" fmla="*/ 0 h 33105"/>
                <a:gd name="connsiteX1" fmla="*/ 171544 w 171543"/>
                <a:gd name="connsiteY1" fmla="*/ 0 h 33105"/>
                <a:gd name="connsiteX2" fmla="*/ 171544 w 171543"/>
                <a:gd name="connsiteY2" fmla="*/ 33106 h 33105"/>
                <a:gd name="connsiteX3" fmla="*/ 0 w 171543"/>
                <a:gd name="connsiteY3" fmla="*/ 33106 h 33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543" h="33105">
                  <a:moveTo>
                    <a:pt x="0" y="0"/>
                  </a:moveTo>
                  <a:lnTo>
                    <a:pt x="171544" y="0"/>
                  </a:lnTo>
                  <a:lnTo>
                    <a:pt x="171544" y="33106"/>
                  </a:lnTo>
                  <a:lnTo>
                    <a:pt x="0" y="33106"/>
                  </a:lnTo>
                  <a:close/>
                </a:path>
              </a:pathLst>
            </a:custGeom>
            <a:solidFill>
              <a:srgbClr val="000000"/>
            </a:solidFill>
            <a:ln w="31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BBFDE53E-94AE-9AF5-3DE1-8D8F1345E1B3}"/>
                </a:ext>
              </a:extLst>
            </p:cNvPr>
            <p:cNvSpPr/>
            <p:nvPr/>
          </p:nvSpPr>
          <p:spPr>
            <a:xfrm>
              <a:off x="4844477" y="3818347"/>
              <a:ext cx="84259" cy="16615"/>
            </a:xfrm>
            <a:custGeom>
              <a:avLst/>
              <a:gdLst>
                <a:gd name="connsiteX0" fmla="*/ 0 w 84259"/>
                <a:gd name="connsiteY0" fmla="*/ 0 h 16615"/>
                <a:gd name="connsiteX1" fmla="*/ 84260 w 84259"/>
                <a:gd name="connsiteY1" fmla="*/ 0 h 16615"/>
                <a:gd name="connsiteX2" fmla="*/ 84260 w 84259"/>
                <a:gd name="connsiteY2" fmla="*/ 16615 h 16615"/>
                <a:gd name="connsiteX3" fmla="*/ 0 w 84259"/>
                <a:gd name="connsiteY3" fmla="*/ 16615 h 16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259" h="16615">
                  <a:moveTo>
                    <a:pt x="0" y="0"/>
                  </a:moveTo>
                  <a:lnTo>
                    <a:pt x="84260" y="0"/>
                  </a:lnTo>
                  <a:lnTo>
                    <a:pt x="84260" y="16615"/>
                  </a:lnTo>
                  <a:lnTo>
                    <a:pt x="0" y="16615"/>
                  </a:lnTo>
                  <a:close/>
                </a:path>
              </a:pathLst>
            </a:custGeom>
            <a:solidFill>
              <a:srgbClr val="000000"/>
            </a:solidFill>
            <a:ln w="31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10BBEC1F-D0BA-76C9-834D-604612FB5FE3}"/>
                </a:ext>
              </a:extLst>
            </p:cNvPr>
            <p:cNvSpPr/>
            <p:nvPr/>
          </p:nvSpPr>
          <p:spPr>
            <a:xfrm>
              <a:off x="4844477" y="3872525"/>
              <a:ext cx="84259" cy="16615"/>
            </a:xfrm>
            <a:custGeom>
              <a:avLst/>
              <a:gdLst>
                <a:gd name="connsiteX0" fmla="*/ 0 w 84259"/>
                <a:gd name="connsiteY0" fmla="*/ 0 h 16615"/>
                <a:gd name="connsiteX1" fmla="*/ 84260 w 84259"/>
                <a:gd name="connsiteY1" fmla="*/ 0 h 16615"/>
                <a:gd name="connsiteX2" fmla="*/ 84260 w 84259"/>
                <a:gd name="connsiteY2" fmla="*/ 16615 h 16615"/>
                <a:gd name="connsiteX3" fmla="*/ 0 w 84259"/>
                <a:gd name="connsiteY3" fmla="*/ 16615 h 16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259" h="16615">
                  <a:moveTo>
                    <a:pt x="0" y="0"/>
                  </a:moveTo>
                  <a:lnTo>
                    <a:pt x="84260" y="0"/>
                  </a:lnTo>
                  <a:lnTo>
                    <a:pt x="84260" y="16615"/>
                  </a:lnTo>
                  <a:lnTo>
                    <a:pt x="0" y="16615"/>
                  </a:lnTo>
                  <a:close/>
                </a:path>
              </a:pathLst>
            </a:custGeom>
            <a:solidFill>
              <a:srgbClr val="000000"/>
            </a:solidFill>
            <a:ln w="31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93419077-0675-FB9A-95C5-182A1030B0F4}"/>
                </a:ext>
              </a:extLst>
            </p:cNvPr>
            <p:cNvSpPr/>
            <p:nvPr/>
          </p:nvSpPr>
          <p:spPr>
            <a:xfrm>
              <a:off x="4844477" y="3926703"/>
              <a:ext cx="84259" cy="16615"/>
            </a:xfrm>
            <a:custGeom>
              <a:avLst/>
              <a:gdLst>
                <a:gd name="connsiteX0" fmla="*/ 0 w 84259"/>
                <a:gd name="connsiteY0" fmla="*/ 0 h 16615"/>
                <a:gd name="connsiteX1" fmla="*/ 84260 w 84259"/>
                <a:gd name="connsiteY1" fmla="*/ 0 h 16615"/>
                <a:gd name="connsiteX2" fmla="*/ 84260 w 84259"/>
                <a:gd name="connsiteY2" fmla="*/ 16615 h 16615"/>
                <a:gd name="connsiteX3" fmla="*/ 0 w 84259"/>
                <a:gd name="connsiteY3" fmla="*/ 16615 h 16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259" h="16615">
                  <a:moveTo>
                    <a:pt x="0" y="0"/>
                  </a:moveTo>
                  <a:lnTo>
                    <a:pt x="84260" y="0"/>
                  </a:lnTo>
                  <a:lnTo>
                    <a:pt x="84260" y="16615"/>
                  </a:lnTo>
                  <a:lnTo>
                    <a:pt x="0" y="16615"/>
                  </a:lnTo>
                  <a:close/>
                </a:path>
              </a:pathLst>
            </a:custGeom>
            <a:solidFill>
              <a:srgbClr val="000000"/>
            </a:solidFill>
            <a:ln w="31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8793A0DA-1EFD-E6BA-7BD5-356DA7BF3CBE}"/>
                </a:ext>
              </a:extLst>
            </p:cNvPr>
            <p:cNvSpPr/>
            <p:nvPr/>
          </p:nvSpPr>
          <p:spPr>
            <a:xfrm>
              <a:off x="4844477" y="3980881"/>
              <a:ext cx="84259" cy="16615"/>
            </a:xfrm>
            <a:custGeom>
              <a:avLst/>
              <a:gdLst>
                <a:gd name="connsiteX0" fmla="*/ 0 w 84259"/>
                <a:gd name="connsiteY0" fmla="*/ 0 h 16615"/>
                <a:gd name="connsiteX1" fmla="*/ 84260 w 84259"/>
                <a:gd name="connsiteY1" fmla="*/ 0 h 16615"/>
                <a:gd name="connsiteX2" fmla="*/ 84260 w 84259"/>
                <a:gd name="connsiteY2" fmla="*/ 16615 h 16615"/>
                <a:gd name="connsiteX3" fmla="*/ 0 w 84259"/>
                <a:gd name="connsiteY3" fmla="*/ 16615 h 16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259" h="16615">
                  <a:moveTo>
                    <a:pt x="0" y="0"/>
                  </a:moveTo>
                  <a:lnTo>
                    <a:pt x="84260" y="0"/>
                  </a:lnTo>
                  <a:lnTo>
                    <a:pt x="84260" y="16615"/>
                  </a:lnTo>
                  <a:lnTo>
                    <a:pt x="0" y="16615"/>
                  </a:lnTo>
                  <a:close/>
                </a:path>
              </a:pathLst>
            </a:custGeom>
            <a:solidFill>
              <a:srgbClr val="000000"/>
            </a:solidFill>
            <a:ln w="31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8ABC3AA6-33CA-963B-5FA5-5D559F2C823E}"/>
                </a:ext>
              </a:extLst>
            </p:cNvPr>
            <p:cNvSpPr/>
            <p:nvPr/>
          </p:nvSpPr>
          <p:spPr>
            <a:xfrm>
              <a:off x="4050508" y="4352242"/>
              <a:ext cx="1459725" cy="1598599"/>
            </a:xfrm>
            <a:custGeom>
              <a:avLst/>
              <a:gdLst>
                <a:gd name="connsiteX0" fmla="*/ 1459725 w 1459725"/>
                <a:gd name="connsiteY0" fmla="*/ 755253 h 1598599"/>
                <a:gd name="connsiteX1" fmla="*/ 616378 w 1459725"/>
                <a:gd name="connsiteY1" fmla="*/ 1598600 h 1598599"/>
                <a:gd name="connsiteX2" fmla="*/ 0 w 1459725"/>
                <a:gd name="connsiteY2" fmla="*/ 1330888 h 1598599"/>
                <a:gd name="connsiteX3" fmla="*/ 673611 w 1459725"/>
                <a:gd name="connsiteY3" fmla="*/ 1325651 h 1598599"/>
                <a:gd name="connsiteX4" fmla="*/ 1173154 w 1459725"/>
                <a:gd name="connsiteY4" fmla="*/ 644465 h 1598599"/>
                <a:gd name="connsiteX5" fmla="*/ 992010 w 1459725"/>
                <a:gd name="connsiteY5" fmla="*/ 0 h 1598599"/>
                <a:gd name="connsiteX6" fmla="*/ 1459725 w 1459725"/>
                <a:gd name="connsiteY6" fmla="*/ 755253 h 1598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9725" h="1598599">
                  <a:moveTo>
                    <a:pt x="1459725" y="755253"/>
                  </a:moveTo>
                  <a:cubicBezTo>
                    <a:pt x="1459725" y="1221036"/>
                    <a:pt x="1082161" y="1598600"/>
                    <a:pt x="616378" y="1598600"/>
                  </a:cubicBezTo>
                  <a:cubicBezTo>
                    <a:pt x="373138" y="1598600"/>
                    <a:pt x="153962" y="1495636"/>
                    <a:pt x="0" y="1330888"/>
                  </a:cubicBezTo>
                  <a:cubicBezTo>
                    <a:pt x="161007" y="1405547"/>
                    <a:pt x="382832" y="1437686"/>
                    <a:pt x="673611" y="1325651"/>
                  </a:cubicBezTo>
                  <a:cubicBezTo>
                    <a:pt x="951111" y="1218729"/>
                    <a:pt x="1149744" y="923679"/>
                    <a:pt x="1173154" y="644465"/>
                  </a:cubicBezTo>
                  <a:cubicBezTo>
                    <a:pt x="1194321" y="392309"/>
                    <a:pt x="1128016" y="169985"/>
                    <a:pt x="992010" y="0"/>
                  </a:cubicBezTo>
                  <a:cubicBezTo>
                    <a:pt x="1269260" y="138157"/>
                    <a:pt x="1459725" y="424479"/>
                    <a:pt x="1459725" y="755253"/>
                  </a:cubicBezTo>
                  <a:close/>
                </a:path>
              </a:pathLst>
            </a:custGeom>
            <a:solidFill>
              <a:srgbClr val="AF3144"/>
            </a:solidFill>
            <a:ln w="31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DBF8393F-5E70-D00D-8F56-410772AEE635}"/>
                </a:ext>
              </a:extLst>
            </p:cNvPr>
            <p:cNvSpPr/>
            <p:nvPr/>
          </p:nvSpPr>
          <p:spPr>
            <a:xfrm>
              <a:off x="4050506" y="4507076"/>
              <a:ext cx="503865" cy="503866"/>
            </a:xfrm>
            <a:custGeom>
              <a:avLst/>
              <a:gdLst>
                <a:gd name="connsiteX0" fmla="*/ 279558 w 503865"/>
                <a:gd name="connsiteY0" fmla="*/ 279558 h 503866"/>
                <a:gd name="connsiteX1" fmla="*/ 31891 w 503865"/>
                <a:gd name="connsiteY1" fmla="*/ 486576 h 503866"/>
                <a:gd name="connsiteX2" fmla="*/ 134761 w 503865"/>
                <a:gd name="connsiteY2" fmla="*/ 134761 h 503866"/>
                <a:gd name="connsiteX3" fmla="*/ 486576 w 503865"/>
                <a:gd name="connsiteY3" fmla="*/ 31891 h 503866"/>
                <a:gd name="connsiteX4" fmla="*/ 279558 w 503865"/>
                <a:gd name="connsiteY4" fmla="*/ 279558 h 503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865" h="503866">
                  <a:moveTo>
                    <a:pt x="279558" y="279558"/>
                  </a:moveTo>
                  <a:cubicBezTo>
                    <a:pt x="153994" y="405122"/>
                    <a:pt x="100627" y="555343"/>
                    <a:pt x="31891" y="486576"/>
                  </a:cubicBezTo>
                  <a:cubicBezTo>
                    <a:pt x="-36845" y="417840"/>
                    <a:pt x="9197" y="260293"/>
                    <a:pt x="134761" y="134761"/>
                  </a:cubicBezTo>
                  <a:cubicBezTo>
                    <a:pt x="260325" y="9197"/>
                    <a:pt x="417840" y="-36845"/>
                    <a:pt x="486576" y="31891"/>
                  </a:cubicBezTo>
                  <a:cubicBezTo>
                    <a:pt x="555343" y="100627"/>
                    <a:pt x="405122" y="153994"/>
                    <a:pt x="279558" y="279558"/>
                  </a:cubicBezTo>
                  <a:close/>
                </a:path>
              </a:pathLst>
            </a:custGeom>
            <a:solidFill>
              <a:srgbClr val="E56363"/>
            </a:solidFill>
            <a:ln w="31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C743F27B-0BF0-FC76-AE86-D733AE1E2BCF}"/>
                </a:ext>
              </a:extLst>
            </p:cNvPr>
            <p:cNvSpPr/>
            <p:nvPr/>
          </p:nvSpPr>
          <p:spPr>
            <a:xfrm>
              <a:off x="3958891" y="5130937"/>
              <a:ext cx="168020" cy="168021"/>
            </a:xfrm>
            <a:custGeom>
              <a:avLst/>
              <a:gdLst>
                <a:gd name="connsiteX0" fmla="*/ 168021 w 168020"/>
                <a:gd name="connsiteY0" fmla="*/ 84011 h 168021"/>
                <a:gd name="connsiteX1" fmla="*/ 84010 w 168020"/>
                <a:gd name="connsiteY1" fmla="*/ 168021 h 168021"/>
                <a:gd name="connsiteX2" fmla="*/ 0 w 168020"/>
                <a:gd name="connsiteY2" fmla="*/ 84011 h 168021"/>
                <a:gd name="connsiteX3" fmla="*/ 84010 w 168020"/>
                <a:gd name="connsiteY3" fmla="*/ 0 h 168021"/>
                <a:gd name="connsiteX4" fmla="*/ 168021 w 168020"/>
                <a:gd name="connsiteY4" fmla="*/ 84011 h 168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020" h="168021">
                  <a:moveTo>
                    <a:pt x="168021" y="84011"/>
                  </a:moveTo>
                  <a:cubicBezTo>
                    <a:pt x="168021" y="130408"/>
                    <a:pt x="130408" y="168021"/>
                    <a:pt x="84010" y="168021"/>
                  </a:cubicBezTo>
                  <a:cubicBezTo>
                    <a:pt x="37613" y="168021"/>
                    <a:pt x="0" y="130408"/>
                    <a:pt x="0" y="84011"/>
                  </a:cubicBezTo>
                  <a:cubicBezTo>
                    <a:pt x="0" y="37613"/>
                    <a:pt x="37613" y="0"/>
                    <a:pt x="84010" y="0"/>
                  </a:cubicBezTo>
                  <a:cubicBezTo>
                    <a:pt x="130408" y="0"/>
                    <a:pt x="168021" y="37613"/>
                    <a:pt x="168021" y="84011"/>
                  </a:cubicBezTo>
                  <a:close/>
                </a:path>
              </a:pathLst>
            </a:custGeom>
            <a:solidFill>
              <a:srgbClr val="E56363"/>
            </a:solidFill>
            <a:ln w="31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06E79502-821B-FABC-39DC-D6EC0FD97ACA}"/>
                </a:ext>
              </a:extLst>
            </p:cNvPr>
            <p:cNvSpPr/>
            <p:nvPr/>
          </p:nvSpPr>
          <p:spPr>
            <a:xfrm>
              <a:off x="4420216" y="834805"/>
              <a:ext cx="176032" cy="630686"/>
            </a:xfrm>
            <a:custGeom>
              <a:avLst/>
              <a:gdLst>
                <a:gd name="connsiteX0" fmla="*/ 176032 w 176032"/>
                <a:gd name="connsiteY0" fmla="*/ 88001 h 630686"/>
                <a:gd name="connsiteX1" fmla="*/ 176032 w 176032"/>
                <a:gd name="connsiteY1" fmla="*/ 630687 h 630686"/>
                <a:gd name="connsiteX2" fmla="*/ 0 w 176032"/>
                <a:gd name="connsiteY2" fmla="*/ 630687 h 630686"/>
                <a:gd name="connsiteX3" fmla="*/ 0 w 176032"/>
                <a:gd name="connsiteY3" fmla="*/ 88001 h 630686"/>
                <a:gd name="connsiteX4" fmla="*/ 88001 w 176032"/>
                <a:gd name="connsiteY4" fmla="*/ 0 h 630686"/>
                <a:gd name="connsiteX5" fmla="*/ 150253 w 176032"/>
                <a:gd name="connsiteY5" fmla="*/ 25749 h 630686"/>
                <a:gd name="connsiteX6" fmla="*/ 176032 w 176032"/>
                <a:gd name="connsiteY6" fmla="*/ 88001 h 630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032" h="630686">
                  <a:moveTo>
                    <a:pt x="176032" y="88001"/>
                  </a:moveTo>
                  <a:lnTo>
                    <a:pt x="176032" y="630687"/>
                  </a:lnTo>
                  <a:lnTo>
                    <a:pt x="0" y="630687"/>
                  </a:lnTo>
                  <a:lnTo>
                    <a:pt x="0" y="88001"/>
                  </a:lnTo>
                  <a:cubicBezTo>
                    <a:pt x="0" y="39402"/>
                    <a:pt x="39434" y="0"/>
                    <a:pt x="88001" y="0"/>
                  </a:cubicBezTo>
                  <a:cubicBezTo>
                    <a:pt x="112284" y="0"/>
                    <a:pt x="134323" y="9851"/>
                    <a:pt x="150253" y="25749"/>
                  </a:cubicBezTo>
                  <a:cubicBezTo>
                    <a:pt x="166182" y="41709"/>
                    <a:pt x="176032" y="63686"/>
                    <a:pt x="176032" y="88001"/>
                  </a:cubicBezTo>
                  <a:close/>
                </a:path>
              </a:pathLst>
            </a:custGeom>
            <a:solidFill>
              <a:srgbClr val="F8FFFE"/>
            </a:solidFill>
            <a:ln w="31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49757250-A6D1-B4C6-3302-14E9788A7071}"/>
                </a:ext>
              </a:extLst>
            </p:cNvPr>
            <p:cNvSpPr/>
            <p:nvPr/>
          </p:nvSpPr>
          <p:spPr>
            <a:xfrm>
              <a:off x="4420216" y="1465492"/>
              <a:ext cx="176032" cy="2359276"/>
            </a:xfrm>
            <a:custGeom>
              <a:avLst/>
              <a:gdLst>
                <a:gd name="connsiteX0" fmla="*/ 176032 w 176032"/>
                <a:gd name="connsiteY0" fmla="*/ 0 h 2359276"/>
                <a:gd name="connsiteX1" fmla="*/ 176032 w 176032"/>
                <a:gd name="connsiteY1" fmla="*/ 2271276 h 2359276"/>
                <a:gd name="connsiteX2" fmla="*/ 88001 w 176032"/>
                <a:gd name="connsiteY2" fmla="*/ 2359277 h 2359276"/>
                <a:gd name="connsiteX3" fmla="*/ 0 w 176032"/>
                <a:gd name="connsiteY3" fmla="*/ 2271276 h 2359276"/>
                <a:gd name="connsiteX4" fmla="*/ 0 w 176032"/>
                <a:gd name="connsiteY4" fmla="*/ 0 h 2359276"/>
                <a:gd name="connsiteX5" fmla="*/ 176032 w 176032"/>
                <a:gd name="connsiteY5" fmla="*/ 0 h 2359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6032" h="2359276">
                  <a:moveTo>
                    <a:pt x="176032" y="0"/>
                  </a:moveTo>
                  <a:lnTo>
                    <a:pt x="176032" y="2271276"/>
                  </a:lnTo>
                  <a:cubicBezTo>
                    <a:pt x="176032" y="2319874"/>
                    <a:pt x="136599" y="2359277"/>
                    <a:pt x="88001" y="2359277"/>
                  </a:cubicBezTo>
                  <a:cubicBezTo>
                    <a:pt x="39434" y="2359277"/>
                    <a:pt x="0" y="2319874"/>
                    <a:pt x="0" y="2271276"/>
                  </a:cubicBezTo>
                  <a:lnTo>
                    <a:pt x="0" y="0"/>
                  </a:lnTo>
                  <a:lnTo>
                    <a:pt x="176032" y="0"/>
                  </a:lnTo>
                  <a:close/>
                </a:path>
              </a:pathLst>
            </a:custGeom>
            <a:solidFill>
              <a:srgbClr val="E56363"/>
            </a:solidFill>
            <a:ln w="31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79" name="Graphic 4">
            <a:extLst>
              <a:ext uri="{FF2B5EF4-FFF2-40B4-BE49-F238E27FC236}">
                <a16:creationId xmlns:a16="http://schemas.microsoft.com/office/drawing/2014/main" id="{67DD3C98-E6F6-31FD-2699-04D420A2BE2E}"/>
              </a:ext>
            </a:extLst>
          </p:cNvPr>
          <p:cNvGrpSpPr/>
          <p:nvPr/>
        </p:nvGrpSpPr>
        <p:grpSpPr>
          <a:xfrm>
            <a:off x="2286000" y="228600"/>
            <a:ext cx="2088198" cy="5811874"/>
            <a:chOff x="6481014" y="339751"/>
            <a:chExt cx="2088198" cy="5811874"/>
          </a:xfrm>
        </p:grpSpPr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04ED0DF8-8B58-E994-0C45-84DAD9295E5C}"/>
                </a:ext>
              </a:extLst>
            </p:cNvPr>
            <p:cNvSpPr/>
            <p:nvPr/>
          </p:nvSpPr>
          <p:spPr>
            <a:xfrm>
              <a:off x="6481014" y="339751"/>
              <a:ext cx="2088198" cy="5811874"/>
            </a:xfrm>
            <a:custGeom>
              <a:avLst/>
              <a:gdLst>
                <a:gd name="connsiteX0" fmla="*/ 2088199 w 2088198"/>
                <a:gd name="connsiteY0" fmla="*/ 4767775 h 5811874"/>
                <a:gd name="connsiteX1" fmla="*/ 1044099 w 2088198"/>
                <a:gd name="connsiteY1" fmla="*/ 5811875 h 5811874"/>
                <a:gd name="connsiteX2" fmla="*/ 0 w 2088198"/>
                <a:gd name="connsiteY2" fmla="*/ 4767775 h 5811874"/>
                <a:gd name="connsiteX3" fmla="*/ 580654 w 2088198"/>
                <a:gd name="connsiteY3" fmla="*/ 3831939 h 5811874"/>
                <a:gd name="connsiteX4" fmla="*/ 580654 w 2088198"/>
                <a:gd name="connsiteY4" fmla="*/ 463445 h 5811874"/>
                <a:gd name="connsiteX5" fmla="*/ 1044099 w 2088198"/>
                <a:gd name="connsiteY5" fmla="*/ 0 h 5811874"/>
                <a:gd name="connsiteX6" fmla="*/ 1371787 w 2088198"/>
                <a:gd name="connsiteY6" fmla="*/ 135757 h 5811874"/>
                <a:gd name="connsiteX7" fmla="*/ 1507544 w 2088198"/>
                <a:gd name="connsiteY7" fmla="*/ 463445 h 5811874"/>
                <a:gd name="connsiteX8" fmla="*/ 1507544 w 2088198"/>
                <a:gd name="connsiteY8" fmla="*/ 3831908 h 5811874"/>
                <a:gd name="connsiteX9" fmla="*/ 2088199 w 2088198"/>
                <a:gd name="connsiteY9" fmla="*/ 4767775 h 5811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88198" h="5811874">
                  <a:moveTo>
                    <a:pt x="2088199" y="4767775"/>
                  </a:moveTo>
                  <a:cubicBezTo>
                    <a:pt x="2088199" y="5344408"/>
                    <a:pt x="1620733" y="5811875"/>
                    <a:pt x="1044099" y="5811875"/>
                  </a:cubicBezTo>
                  <a:cubicBezTo>
                    <a:pt x="467466" y="5811875"/>
                    <a:pt x="0" y="5344408"/>
                    <a:pt x="0" y="4767775"/>
                  </a:cubicBezTo>
                  <a:cubicBezTo>
                    <a:pt x="0" y="4357605"/>
                    <a:pt x="236539" y="4002641"/>
                    <a:pt x="580654" y="3831939"/>
                  </a:cubicBezTo>
                  <a:lnTo>
                    <a:pt x="580654" y="463445"/>
                  </a:lnTo>
                  <a:cubicBezTo>
                    <a:pt x="580654" y="207517"/>
                    <a:pt x="788140" y="0"/>
                    <a:pt x="1044099" y="0"/>
                  </a:cubicBezTo>
                  <a:cubicBezTo>
                    <a:pt x="1172095" y="0"/>
                    <a:pt x="1287933" y="51871"/>
                    <a:pt x="1371787" y="135757"/>
                  </a:cubicBezTo>
                  <a:cubicBezTo>
                    <a:pt x="1455673" y="219612"/>
                    <a:pt x="1507544" y="335481"/>
                    <a:pt x="1507544" y="463445"/>
                  </a:cubicBezTo>
                  <a:lnTo>
                    <a:pt x="1507544" y="3831908"/>
                  </a:lnTo>
                  <a:cubicBezTo>
                    <a:pt x="1851660" y="4002641"/>
                    <a:pt x="2088199" y="4357605"/>
                    <a:pt x="2088199" y="4767775"/>
                  </a:cubicBezTo>
                  <a:close/>
                </a:path>
              </a:pathLst>
            </a:custGeom>
            <a:solidFill>
              <a:srgbClr val="CADDDC"/>
            </a:solidFill>
            <a:ln w="31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F120C513-F453-217C-B6A7-3B1C8F8D844F}"/>
                </a:ext>
              </a:extLst>
            </p:cNvPr>
            <p:cNvSpPr/>
            <p:nvPr/>
          </p:nvSpPr>
          <p:spPr>
            <a:xfrm>
              <a:off x="6681766" y="3471207"/>
              <a:ext cx="1686693" cy="2479634"/>
            </a:xfrm>
            <a:custGeom>
              <a:avLst/>
              <a:gdLst>
                <a:gd name="connsiteX0" fmla="*/ 1686694 w 1686693"/>
                <a:gd name="connsiteY0" fmla="*/ 1636287 h 2479634"/>
                <a:gd name="connsiteX1" fmla="*/ 843347 w 1686693"/>
                <a:gd name="connsiteY1" fmla="*/ 2479635 h 2479634"/>
                <a:gd name="connsiteX2" fmla="*/ 0 w 1686693"/>
                <a:gd name="connsiteY2" fmla="*/ 1636287 h 2479634"/>
                <a:gd name="connsiteX3" fmla="*/ 514662 w 1686693"/>
                <a:gd name="connsiteY3" fmla="*/ 859432 h 2479634"/>
                <a:gd name="connsiteX4" fmla="*/ 514662 w 1686693"/>
                <a:gd name="connsiteY4" fmla="*/ 0 h 2479634"/>
                <a:gd name="connsiteX5" fmla="*/ 1172063 w 1686693"/>
                <a:gd name="connsiteY5" fmla="*/ 0 h 2479634"/>
                <a:gd name="connsiteX6" fmla="*/ 1172063 w 1686693"/>
                <a:gd name="connsiteY6" fmla="*/ 859432 h 2479634"/>
                <a:gd name="connsiteX7" fmla="*/ 1686694 w 1686693"/>
                <a:gd name="connsiteY7" fmla="*/ 1636287 h 2479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86693" h="2479634">
                  <a:moveTo>
                    <a:pt x="1686694" y="1636287"/>
                  </a:moveTo>
                  <a:cubicBezTo>
                    <a:pt x="1686694" y="2102071"/>
                    <a:pt x="1309161" y="2479635"/>
                    <a:pt x="843347" y="2479635"/>
                  </a:cubicBezTo>
                  <a:cubicBezTo>
                    <a:pt x="377564" y="2479635"/>
                    <a:pt x="0" y="2102071"/>
                    <a:pt x="0" y="1636287"/>
                  </a:cubicBezTo>
                  <a:cubicBezTo>
                    <a:pt x="0" y="1287153"/>
                    <a:pt x="212193" y="987552"/>
                    <a:pt x="514662" y="859432"/>
                  </a:cubicBezTo>
                  <a:lnTo>
                    <a:pt x="514662" y="0"/>
                  </a:lnTo>
                  <a:lnTo>
                    <a:pt x="1172063" y="0"/>
                  </a:lnTo>
                  <a:lnTo>
                    <a:pt x="1172063" y="859432"/>
                  </a:lnTo>
                  <a:cubicBezTo>
                    <a:pt x="1474532" y="987552"/>
                    <a:pt x="1686694" y="1287153"/>
                    <a:pt x="1686694" y="1636287"/>
                  </a:cubicBezTo>
                  <a:close/>
                </a:path>
              </a:pathLst>
            </a:custGeom>
            <a:solidFill>
              <a:srgbClr val="367CE0"/>
            </a:solidFill>
            <a:ln w="31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594917BE-74DF-F484-E941-6F965A62F085}"/>
                </a:ext>
              </a:extLst>
            </p:cNvPr>
            <p:cNvSpPr/>
            <p:nvPr/>
          </p:nvSpPr>
          <p:spPr>
            <a:xfrm>
              <a:off x="7196428" y="484205"/>
              <a:ext cx="657432" cy="2987002"/>
            </a:xfrm>
            <a:custGeom>
              <a:avLst/>
              <a:gdLst>
                <a:gd name="connsiteX0" fmla="*/ 0 w 657432"/>
                <a:gd name="connsiteY0" fmla="*/ 2987002 h 2987002"/>
                <a:gd name="connsiteX1" fmla="*/ 0 w 657432"/>
                <a:gd name="connsiteY1" fmla="*/ 328716 h 2987002"/>
                <a:gd name="connsiteX2" fmla="*/ 328716 w 657432"/>
                <a:gd name="connsiteY2" fmla="*/ 0 h 2987002"/>
                <a:gd name="connsiteX3" fmla="*/ 561172 w 657432"/>
                <a:gd name="connsiteY3" fmla="*/ 96261 h 2987002"/>
                <a:gd name="connsiteX4" fmla="*/ 657433 w 657432"/>
                <a:gd name="connsiteY4" fmla="*/ 328716 h 2987002"/>
                <a:gd name="connsiteX5" fmla="*/ 657433 w 657432"/>
                <a:gd name="connsiteY5" fmla="*/ 2987002 h 2987002"/>
                <a:gd name="connsiteX6" fmla="*/ 0 w 657432"/>
                <a:gd name="connsiteY6" fmla="*/ 2987002 h 2987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57432" h="2987002">
                  <a:moveTo>
                    <a:pt x="0" y="2987002"/>
                  </a:moveTo>
                  <a:lnTo>
                    <a:pt x="0" y="328716"/>
                  </a:lnTo>
                  <a:cubicBezTo>
                    <a:pt x="0" y="147166"/>
                    <a:pt x="147166" y="0"/>
                    <a:pt x="328716" y="0"/>
                  </a:cubicBezTo>
                  <a:cubicBezTo>
                    <a:pt x="419491" y="0"/>
                    <a:pt x="501663" y="36784"/>
                    <a:pt x="561172" y="96261"/>
                  </a:cubicBezTo>
                  <a:cubicBezTo>
                    <a:pt x="620649" y="155739"/>
                    <a:pt x="657433" y="237941"/>
                    <a:pt x="657433" y="328716"/>
                  </a:cubicBezTo>
                  <a:lnTo>
                    <a:pt x="657433" y="2987002"/>
                  </a:lnTo>
                  <a:lnTo>
                    <a:pt x="0" y="2987002"/>
                  </a:lnTo>
                  <a:close/>
                </a:path>
              </a:pathLst>
            </a:custGeom>
            <a:solidFill>
              <a:srgbClr val="E9F4F3"/>
            </a:solidFill>
            <a:ln w="31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C077A822-8BD7-C1E6-DF54-B2EE8C52211D}"/>
                </a:ext>
              </a:extLst>
            </p:cNvPr>
            <p:cNvSpPr/>
            <p:nvPr/>
          </p:nvSpPr>
          <p:spPr>
            <a:xfrm>
              <a:off x="7654511" y="3471207"/>
              <a:ext cx="199318" cy="859431"/>
            </a:xfrm>
            <a:custGeom>
              <a:avLst/>
              <a:gdLst>
                <a:gd name="connsiteX0" fmla="*/ 199319 w 199318"/>
                <a:gd name="connsiteY0" fmla="*/ 0 h 859431"/>
                <a:gd name="connsiteX1" fmla="*/ 199319 w 199318"/>
                <a:gd name="connsiteY1" fmla="*/ 859432 h 859431"/>
                <a:gd name="connsiteX2" fmla="*/ 0 w 199318"/>
                <a:gd name="connsiteY2" fmla="*/ 822399 h 859431"/>
                <a:gd name="connsiteX3" fmla="*/ 0 w 199318"/>
                <a:gd name="connsiteY3" fmla="*/ 31 h 859431"/>
                <a:gd name="connsiteX4" fmla="*/ 199319 w 199318"/>
                <a:gd name="connsiteY4" fmla="*/ 31 h 859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9318" h="859431">
                  <a:moveTo>
                    <a:pt x="199319" y="0"/>
                  </a:moveTo>
                  <a:lnTo>
                    <a:pt x="199319" y="859432"/>
                  </a:lnTo>
                  <a:cubicBezTo>
                    <a:pt x="152435" y="837829"/>
                    <a:pt x="0" y="822399"/>
                    <a:pt x="0" y="822399"/>
                  </a:cubicBezTo>
                  <a:lnTo>
                    <a:pt x="0" y="31"/>
                  </a:lnTo>
                  <a:lnTo>
                    <a:pt x="199319" y="31"/>
                  </a:lnTo>
                  <a:close/>
                </a:path>
              </a:pathLst>
            </a:custGeom>
            <a:solidFill>
              <a:srgbClr val="2A6BBA"/>
            </a:solidFill>
            <a:ln w="31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7B5E0A83-A8FD-AEF9-24C7-980FE2442D7F}"/>
                </a:ext>
              </a:extLst>
            </p:cNvPr>
            <p:cNvSpPr/>
            <p:nvPr/>
          </p:nvSpPr>
          <p:spPr>
            <a:xfrm>
              <a:off x="7383371" y="484205"/>
              <a:ext cx="470458" cy="2987002"/>
            </a:xfrm>
            <a:custGeom>
              <a:avLst/>
              <a:gdLst>
                <a:gd name="connsiteX0" fmla="*/ 470459 w 470458"/>
                <a:gd name="connsiteY0" fmla="*/ 328716 h 2987002"/>
                <a:gd name="connsiteX1" fmla="*/ 470459 w 470458"/>
                <a:gd name="connsiteY1" fmla="*/ 2987002 h 2987002"/>
                <a:gd name="connsiteX2" fmla="*/ 271140 w 470458"/>
                <a:gd name="connsiteY2" fmla="*/ 2987002 h 2987002"/>
                <a:gd name="connsiteX3" fmla="*/ 271140 w 470458"/>
                <a:gd name="connsiteY3" fmla="*/ 313286 h 2987002"/>
                <a:gd name="connsiteX4" fmla="*/ 0 w 470458"/>
                <a:gd name="connsiteY4" fmla="*/ 32077 h 2987002"/>
                <a:gd name="connsiteX5" fmla="*/ 141742 w 470458"/>
                <a:gd name="connsiteY5" fmla="*/ 0 h 2987002"/>
                <a:gd name="connsiteX6" fmla="*/ 374198 w 470458"/>
                <a:gd name="connsiteY6" fmla="*/ 96293 h 2987002"/>
                <a:gd name="connsiteX7" fmla="*/ 470459 w 470458"/>
                <a:gd name="connsiteY7" fmla="*/ 328716 h 2987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0458" h="2987002">
                  <a:moveTo>
                    <a:pt x="470459" y="328716"/>
                  </a:moveTo>
                  <a:lnTo>
                    <a:pt x="470459" y="2987002"/>
                  </a:lnTo>
                  <a:lnTo>
                    <a:pt x="271140" y="2987002"/>
                  </a:lnTo>
                  <a:lnTo>
                    <a:pt x="271140" y="313286"/>
                  </a:lnTo>
                  <a:cubicBezTo>
                    <a:pt x="271140" y="203932"/>
                    <a:pt x="212473" y="32077"/>
                    <a:pt x="0" y="32077"/>
                  </a:cubicBezTo>
                  <a:cubicBezTo>
                    <a:pt x="42925" y="11503"/>
                    <a:pt x="90993" y="0"/>
                    <a:pt x="141742" y="0"/>
                  </a:cubicBezTo>
                  <a:cubicBezTo>
                    <a:pt x="232517" y="0"/>
                    <a:pt x="314689" y="36784"/>
                    <a:pt x="374198" y="96293"/>
                  </a:cubicBezTo>
                  <a:cubicBezTo>
                    <a:pt x="433706" y="155770"/>
                    <a:pt x="470459" y="237910"/>
                    <a:pt x="470459" y="328716"/>
                  </a:cubicBezTo>
                  <a:close/>
                </a:path>
              </a:pathLst>
            </a:custGeom>
            <a:solidFill>
              <a:srgbClr val="DAEAE8"/>
            </a:solidFill>
            <a:ln w="31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9EBEB0C0-6B3B-8B40-F3C6-B36430E41065}"/>
                </a:ext>
              </a:extLst>
            </p:cNvPr>
            <p:cNvSpPr/>
            <p:nvPr/>
          </p:nvSpPr>
          <p:spPr>
            <a:xfrm>
              <a:off x="7615452" y="874052"/>
              <a:ext cx="171543" cy="33105"/>
            </a:xfrm>
            <a:custGeom>
              <a:avLst/>
              <a:gdLst>
                <a:gd name="connsiteX0" fmla="*/ 0 w 171543"/>
                <a:gd name="connsiteY0" fmla="*/ 0 h 33105"/>
                <a:gd name="connsiteX1" fmla="*/ 171544 w 171543"/>
                <a:gd name="connsiteY1" fmla="*/ 0 h 33105"/>
                <a:gd name="connsiteX2" fmla="*/ 171544 w 171543"/>
                <a:gd name="connsiteY2" fmla="*/ 33105 h 33105"/>
                <a:gd name="connsiteX3" fmla="*/ 0 w 171543"/>
                <a:gd name="connsiteY3" fmla="*/ 33105 h 33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543" h="33105">
                  <a:moveTo>
                    <a:pt x="0" y="0"/>
                  </a:moveTo>
                  <a:lnTo>
                    <a:pt x="171544" y="0"/>
                  </a:lnTo>
                  <a:lnTo>
                    <a:pt x="171544" y="33105"/>
                  </a:lnTo>
                  <a:lnTo>
                    <a:pt x="0" y="33105"/>
                  </a:lnTo>
                  <a:close/>
                </a:path>
              </a:pathLst>
            </a:custGeom>
            <a:solidFill>
              <a:srgbClr val="000000"/>
            </a:solidFill>
            <a:ln w="31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E6E6E5D9-3939-5A0B-33A4-C74C885B6EF3}"/>
                </a:ext>
              </a:extLst>
            </p:cNvPr>
            <p:cNvSpPr/>
            <p:nvPr/>
          </p:nvSpPr>
          <p:spPr>
            <a:xfrm>
              <a:off x="7615452" y="1161402"/>
              <a:ext cx="171543" cy="33105"/>
            </a:xfrm>
            <a:custGeom>
              <a:avLst/>
              <a:gdLst>
                <a:gd name="connsiteX0" fmla="*/ 0 w 171543"/>
                <a:gd name="connsiteY0" fmla="*/ 0 h 33105"/>
                <a:gd name="connsiteX1" fmla="*/ 171544 w 171543"/>
                <a:gd name="connsiteY1" fmla="*/ 0 h 33105"/>
                <a:gd name="connsiteX2" fmla="*/ 171544 w 171543"/>
                <a:gd name="connsiteY2" fmla="*/ 33105 h 33105"/>
                <a:gd name="connsiteX3" fmla="*/ 0 w 171543"/>
                <a:gd name="connsiteY3" fmla="*/ 33105 h 33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543" h="33105">
                  <a:moveTo>
                    <a:pt x="0" y="0"/>
                  </a:moveTo>
                  <a:lnTo>
                    <a:pt x="171544" y="0"/>
                  </a:lnTo>
                  <a:lnTo>
                    <a:pt x="171544" y="33105"/>
                  </a:lnTo>
                  <a:lnTo>
                    <a:pt x="0" y="33105"/>
                  </a:lnTo>
                  <a:close/>
                </a:path>
              </a:pathLst>
            </a:custGeom>
            <a:solidFill>
              <a:srgbClr val="000000"/>
            </a:solidFill>
            <a:ln w="31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F991D0CF-DC04-D14A-8E8A-6554CF103F6E}"/>
                </a:ext>
              </a:extLst>
            </p:cNvPr>
            <p:cNvSpPr/>
            <p:nvPr/>
          </p:nvSpPr>
          <p:spPr>
            <a:xfrm>
              <a:off x="7702735" y="944720"/>
              <a:ext cx="84259" cy="16615"/>
            </a:xfrm>
            <a:custGeom>
              <a:avLst/>
              <a:gdLst>
                <a:gd name="connsiteX0" fmla="*/ 0 w 84259"/>
                <a:gd name="connsiteY0" fmla="*/ 0 h 16615"/>
                <a:gd name="connsiteX1" fmla="*/ 84260 w 84259"/>
                <a:gd name="connsiteY1" fmla="*/ 0 h 16615"/>
                <a:gd name="connsiteX2" fmla="*/ 84260 w 84259"/>
                <a:gd name="connsiteY2" fmla="*/ 16615 h 16615"/>
                <a:gd name="connsiteX3" fmla="*/ 0 w 84259"/>
                <a:gd name="connsiteY3" fmla="*/ 16615 h 16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259" h="16615">
                  <a:moveTo>
                    <a:pt x="0" y="0"/>
                  </a:moveTo>
                  <a:lnTo>
                    <a:pt x="84260" y="0"/>
                  </a:lnTo>
                  <a:lnTo>
                    <a:pt x="84260" y="16615"/>
                  </a:lnTo>
                  <a:lnTo>
                    <a:pt x="0" y="16615"/>
                  </a:lnTo>
                  <a:close/>
                </a:path>
              </a:pathLst>
            </a:custGeom>
            <a:solidFill>
              <a:srgbClr val="000000"/>
            </a:solidFill>
            <a:ln w="31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82971CFF-C809-7855-BC8B-8488086AAD76}"/>
                </a:ext>
              </a:extLst>
            </p:cNvPr>
            <p:cNvSpPr/>
            <p:nvPr/>
          </p:nvSpPr>
          <p:spPr>
            <a:xfrm>
              <a:off x="7702735" y="998898"/>
              <a:ext cx="84259" cy="16615"/>
            </a:xfrm>
            <a:custGeom>
              <a:avLst/>
              <a:gdLst>
                <a:gd name="connsiteX0" fmla="*/ 0 w 84259"/>
                <a:gd name="connsiteY0" fmla="*/ 0 h 16615"/>
                <a:gd name="connsiteX1" fmla="*/ 84260 w 84259"/>
                <a:gd name="connsiteY1" fmla="*/ 0 h 16615"/>
                <a:gd name="connsiteX2" fmla="*/ 84260 w 84259"/>
                <a:gd name="connsiteY2" fmla="*/ 16615 h 16615"/>
                <a:gd name="connsiteX3" fmla="*/ 0 w 84259"/>
                <a:gd name="connsiteY3" fmla="*/ 16615 h 16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259" h="16615">
                  <a:moveTo>
                    <a:pt x="0" y="0"/>
                  </a:moveTo>
                  <a:lnTo>
                    <a:pt x="84260" y="0"/>
                  </a:lnTo>
                  <a:lnTo>
                    <a:pt x="84260" y="16615"/>
                  </a:lnTo>
                  <a:lnTo>
                    <a:pt x="0" y="16615"/>
                  </a:lnTo>
                  <a:close/>
                </a:path>
              </a:pathLst>
            </a:custGeom>
            <a:solidFill>
              <a:srgbClr val="000000"/>
            </a:solidFill>
            <a:ln w="31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F814988C-B2DF-6D51-60A6-5C0AA6FE08C9}"/>
                </a:ext>
              </a:extLst>
            </p:cNvPr>
            <p:cNvSpPr/>
            <p:nvPr/>
          </p:nvSpPr>
          <p:spPr>
            <a:xfrm>
              <a:off x="7702735" y="1053045"/>
              <a:ext cx="84259" cy="16615"/>
            </a:xfrm>
            <a:custGeom>
              <a:avLst/>
              <a:gdLst>
                <a:gd name="connsiteX0" fmla="*/ 0 w 84259"/>
                <a:gd name="connsiteY0" fmla="*/ 0 h 16615"/>
                <a:gd name="connsiteX1" fmla="*/ 84260 w 84259"/>
                <a:gd name="connsiteY1" fmla="*/ 0 h 16615"/>
                <a:gd name="connsiteX2" fmla="*/ 84260 w 84259"/>
                <a:gd name="connsiteY2" fmla="*/ 16615 h 16615"/>
                <a:gd name="connsiteX3" fmla="*/ 0 w 84259"/>
                <a:gd name="connsiteY3" fmla="*/ 16615 h 16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259" h="16615">
                  <a:moveTo>
                    <a:pt x="0" y="0"/>
                  </a:moveTo>
                  <a:lnTo>
                    <a:pt x="84260" y="0"/>
                  </a:lnTo>
                  <a:lnTo>
                    <a:pt x="84260" y="16615"/>
                  </a:lnTo>
                  <a:lnTo>
                    <a:pt x="0" y="16615"/>
                  </a:lnTo>
                  <a:close/>
                </a:path>
              </a:pathLst>
            </a:custGeom>
            <a:solidFill>
              <a:srgbClr val="000000"/>
            </a:solidFill>
            <a:ln w="31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E4498ADB-2935-6FB4-3BBE-BB2C3ADD9EAA}"/>
                </a:ext>
              </a:extLst>
            </p:cNvPr>
            <p:cNvSpPr/>
            <p:nvPr/>
          </p:nvSpPr>
          <p:spPr>
            <a:xfrm>
              <a:off x="7702735" y="1107224"/>
              <a:ext cx="84259" cy="16615"/>
            </a:xfrm>
            <a:custGeom>
              <a:avLst/>
              <a:gdLst>
                <a:gd name="connsiteX0" fmla="*/ 0 w 84259"/>
                <a:gd name="connsiteY0" fmla="*/ 0 h 16615"/>
                <a:gd name="connsiteX1" fmla="*/ 84260 w 84259"/>
                <a:gd name="connsiteY1" fmla="*/ 0 h 16615"/>
                <a:gd name="connsiteX2" fmla="*/ 84260 w 84259"/>
                <a:gd name="connsiteY2" fmla="*/ 16615 h 16615"/>
                <a:gd name="connsiteX3" fmla="*/ 0 w 84259"/>
                <a:gd name="connsiteY3" fmla="*/ 16615 h 16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259" h="16615">
                  <a:moveTo>
                    <a:pt x="0" y="0"/>
                  </a:moveTo>
                  <a:lnTo>
                    <a:pt x="84260" y="0"/>
                  </a:lnTo>
                  <a:lnTo>
                    <a:pt x="84260" y="16615"/>
                  </a:lnTo>
                  <a:lnTo>
                    <a:pt x="0" y="16615"/>
                  </a:lnTo>
                  <a:close/>
                </a:path>
              </a:pathLst>
            </a:custGeom>
            <a:solidFill>
              <a:srgbClr val="000000"/>
            </a:solidFill>
            <a:ln w="31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3BE9CD6E-8301-FFA8-D586-8A0ED0354A77}"/>
                </a:ext>
              </a:extLst>
            </p:cNvPr>
            <p:cNvSpPr/>
            <p:nvPr/>
          </p:nvSpPr>
          <p:spPr>
            <a:xfrm>
              <a:off x="7615452" y="1448752"/>
              <a:ext cx="171543" cy="33105"/>
            </a:xfrm>
            <a:custGeom>
              <a:avLst/>
              <a:gdLst>
                <a:gd name="connsiteX0" fmla="*/ 0 w 171543"/>
                <a:gd name="connsiteY0" fmla="*/ 0 h 33105"/>
                <a:gd name="connsiteX1" fmla="*/ 171544 w 171543"/>
                <a:gd name="connsiteY1" fmla="*/ 0 h 33105"/>
                <a:gd name="connsiteX2" fmla="*/ 171544 w 171543"/>
                <a:gd name="connsiteY2" fmla="*/ 33105 h 33105"/>
                <a:gd name="connsiteX3" fmla="*/ 0 w 171543"/>
                <a:gd name="connsiteY3" fmla="*/ 33105 h 33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543" h="33105">
                  <a:moveTo>
                    <a:pt x="0" y="0"/>
                  </a:moveTo>
                  <a:lnTo>
                    <a:pt x="171544" y="0"/>
                  </a:lnTo>
                  <a:lnTo>
                    <a:pt x="171544" y="33105"/>
                  </a:lnTo>
                  <a:lnTo>
                    <a:pt x="0" y="33105"/>
                  </a:lnTo>
                  <a:close/>
                </a:path>
              </a:pathLst>
            </a:custGeom>
            <a:solidFill>
              <a:srgbClr val="000000"/>
            </a:solidFill>
            <a:ln w="31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26AA4BBA-FA28-531E-3F79-973067ABCDCB}"/>
                </a:ext>
              </a:extLst>
            </p:cNvPr>
            <p:cNvSpPr/>
            <p:nvPr/>
          </p:nvSpPr>
          <p:spPr>
            <a:xfrm>
              <a:off x="7702735" y="1232070"/>
              <a:ext cx="84259" cy="16615"/>
            </a:xfrm>
            <a:custGeom>
              <a:avLst/>
              <a:gdLst>
                <a:gd name="connsiteX0" fmla="*/ 0 w 84259"/>
                <a:gd name="connsiteY0" fmla="*/ 0 h 16615"/>
                <a:gd name="connsiteX1" fmla="*/ 84260 w 84259"/>
                <a:gd name="connsiteY1" fmla="*/ 0 h 16615"/>
                <a:gd name="connsiteX2" fmla="*/ 84260 w 84259"/>
                <a:gd name="connsiteY2" fmla="*/ 16615 h 16615"/>
                <a:gd name="connsiteX3" fmla="*/ 0 w 84259"/>
                <a:gd name="connsiteY3" fmla="*/ 16615 h 16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259" h="16615">
                  <a:moveTo>
                    <a:pt x="0" y="0"/>
                  </a:moveTo>
                  <a:lnTo>
                    <a:pt x="84260" y="0"/>
                  </a:lnTo>
                  <a:lnTo>
                    <a:pt x="84260" y="16615"/>
                  </a:lnTo>
                  <a:lnTo>
                    <a:pt x="0" y="16615"/>
                  </a:lnTo>
                  <a:close/>
                </a:path>
              </a:pathLst>
            </a:custGeom>
            <a:solidFill>
              <a:srgbClr val="000000"/>
            </a:solidFill>
            <a:ln w="31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4D690141-497F-8A44-8093-72F42129F157}"/>
                </a:ext>
              </a:extLst>
            </p:cNvPr>
            <p:cNvSpPr/>
            <p:nvPr/>
          </p:nvSpPr>
          <p:spPr>
            <a:xfrm>
              <a:off x="7702735" y="1286249"/>
              <a:ext cx="84259" cy="16615"/>
            </a:xfrm>
            <a:custGeom>
              <a:avLst/>
              <a:gdLst>
                <a:gd name="connsiteX0" fmla="*/ 0 w 84259"/>
                <a:gd name="connsiteY0" fmla="*/ 0 h 16615"/>
                <a:gd name="connsiteX1" fmla="*/ 84260 w 84259"/>
                <a:gd name="connsiteY1" fmla="*/ 0 h 16615"/>
                <a:gd name="connsiteX2" fmla="*/ 84260 w 84259"/>
                <a:gd name="connsiteY2" fmla="*/ 16615 h 16615"/>
                <a:gd name="connsiteX3" fmla="*/ 0 w 84259"/>
                <a:gd name="connsiteY3" fmla="*/ 16615 h 16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259" h="16615">
                  <a:moveTo>
                    <a:pt x="0" y="0"/>
                  </a:moveTo>
                  <a:lnTo>
                    <a:pt x="84260" y="0"/>
                  </a:lnTo>
                  <a:lnTo>
                    <a:pt x="84260" y="16615"/>
                  </a:lnTo>
                  <a:lnTo>
                    <a:pt x="0" y="16615"/>
                  </a:lnTo>
                  <a:close/>
                </a:path>
              </a:pathLst>
            </a:custGeom>
            <a:solidFill>
              <a:srgbClr val="000000"/>
            </a:solidFill>
            <a:ln w="31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67DB670A-939B-2410-095F-5EB12F3D826A}"/>
                </a:ext>
              </a:extLst>
            </p:cNvPr>
            <p:cNvSpPr/>
            <p:nvPr/>
          </p:nvSpPr>
          <p:spPr>
            <a:xfrm>
              <a:off x="7702735" y="1340427"/>
              <a:ext cx="84259" cy="16615"/>
            </a:xfrm>
            <a:custGeom>
              <a:avLst/>
              <a:gdLst>
                <a:gd name="connsiteX0" fmla="*/ 0 w 84259"/>
                <a:gd name="connsiteY0" fmla="*/ 0 h 16615"/>
                <a:gd name="connsiteX1" fmla="*/ 84260 w 84259"/>
                <a:gd name="connsiteY1" fmla="*/ 0 h 16615"/>
                <a:gd name="connsiteX2" fmla="*/ 84260 w 84259"/>
                <a:gd name="connsiteY2" fmla="*/ 16615 h 16615"/>
                <a:gd name="connsiteX3" fmla="*/ 0 w 84259"/>
                <a:gd name="connsiteY3" fmla="*/ 16615 h 16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259" h="16615">
                  <a:moveTo>
                    <a:pt x="0" y="0"/>
                  </a:moveTo>
                  <a:lnTo>
                    <a:pt x="84260" y="0"/>
                  </a:lnTo>
                  <a:lnTo>
                    <a:pt x="84260" y="16615"/>
                  </a:lnTo>
                  <a:lnTo>
                    <a:pt x="0" y="16615"/>
                  </a:lnTo>
                  <a:close/>
                </a:path>
              </a:pathLst>
            </a:custGeom>
            <a:solidFill>
              <a:srgbClr val="000000"/>
            </a:solidFill>
            <a:ln w="31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DB40F67C-2435-1914-3DB0-2C0E208263D7}"/>
                </a:ext>
              </a:extLst>
            </p:cNvPr>
            <p:cNvSpPr/>
            <p:nvPr/>
          </p:nvSpPr>
          <p:spPr>
            <a:xfrm>
              <a:off x="7702735" y="1394605"/>
              <a:ext cx="84259" cy="16615"/>
            </a:xfrm>
            <a:custGeom>
              <a:avLst/>
              <a:gdLst>
                <a:gd name="connsiteX0" fmla="*/ 0 w 84259"/>
                <a:gd name="connsiteY0" fmla="*/ 0 h 16615"/>
                <a:gd name="connsiteX1" fmla="*/ 84260 w 84259"/>
                <a:gd name="connsiteY1" fmla="*/ 0 h 16615"/>
                <a:gd name="connsiteX2" fmla="*/ 84260 w 84259"/>
                <a:gd name="connsiteY2" fmla="*/ 16615 h 16615"/>
                <a:gd name="connsiteX3" fmla="*/ 0 w 84259"/>
                <a:gd name="connsiteY3" fmla="*/ 16615 h 16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259" h="16615">
                  <a:moveTo>
                    <a:pt x="0" y="0"/>
                  </a:moveTo>
                  <a:lnTo>
                    <a:pt x="84260" y="0"/>
                  </a:lnTo>
                  <a:lnTo>
                    <a:pt x="84260" y="16615"/>
                  </a:lnTo>
                  <a:lnTo>
                    <a:pt x="0" y="16615"/>
                  </a:lnTo>
                  <a:close/>
                </a:path>
              </a:pathLst>
            </a:custGeom>
            <a:solidFill>
              <a:srgbClr val="000000"/>
            </a:solidFill>
            <a:ln w="31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C7AA0505-E093-B4D5-3859-FD70E36E9A0E}"/>
                </a:ext>
              </a:extLst>
            </p:cNvPr>
            <p:cNvSpPr/>
            <p:nvPr/>
          </p:nvSpPr>
          <p:spPr>
            <a:xfrm>
              <a:off x="7615452" y="1736133"/>
              <a:ext cx="171543" cy="33105"/>
            </a:xfrm>
            <a:custGeom>
              <a:avLst/>
              <a:gdLst>
                <a:gd name="connsiteX0" fmla="*/ 0 w 171543"/>
                <a:gd name="connsiteY0" fmla="*/ 0 h 33105"/>
                <a:gd name="connsiteX1" fmla="*/ 171544 w 171543"/>
                <a:gd name="connsiteY1" fmla="*/ 0 h 33105"/>
                <a:gd name="connsiteX2" fmla="*/ 171544 w 171543"/>
                <a:gd name="connsiteY2" fmla="*/ 33105 h 33105"/>
                <a:gd name="connsiteX3" fmla="*/ 0 w 171543"/>
                <a:gd name="connsiteY3" fmla="*/ 33105 h 33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543" h="33105">
                  <a:moveTo>
                    <a:pt x="0" y="0"/>
                  </a:moveTo>
                  <a:lnTo>
                    <a:pt x="171544" y="0"/>
                  </a:lnTo>
                  <a:lnTo>
                    <a:pt x="171544" y="33105"/>
                  </a:lnTo>
                  <a:lnTo>
                    <a:pt x="0" y="33105"/>
                  </a:lnTo>
                  <a:close/>
                </a:path>
              </a:pathLst>
            </a:custGeom>
            <a:solidFill>
              <a:srgbClr val="000000"/>
            </a:solidFill>
            <a:ln w="31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39C8EEEA-F6FF-20DC-B0AB-33F6B3BF44BC}"/>
                </a:ext>
              </a:extLst>
            </p:cNvPr>
            <p:cNvSpPr/>
            <p:nvPr/>
          </p:nvSpPr>
          <p:spPr>
            <a:xfrm>
              <a:off x="7702735" y="1519452"/>
              <a:ext cx="84259" cy="16615"/>
            </a:xfrm>
            <a:custGeom>
              <a:avLst/>
              <a:gdLst>
                <a:gd name="connsiteX0" fmla="*/ 0 w 84259"/>
                <a:gd name="connsiteY0" fmla="*/ 0 h 16615"/>
                <a:gd name="connsiteX1" fmla="*/ 84260 w 84259"/>
                <a:gd name="connsiteY1" fmla="*/ 0 h 16615"/>
                <a:gd name="connsiteX2" fmla="*/ 84260 w 84259"/>
                <a:gd name="connsiteY2" fmla="*/ 16615 h 16615"/>
                <a:gd name="connsiteX3" fmla="*/ 0 w 84259"/>
                <a:gd name="connsiteY3" fmla="*/ 16615 h 16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259" h="16615">
                  <a:moveTo>
                    <a:pt x="0" y="0"/>
                  </a:moveTo>
                  <a:lnTo>
                    <a:pt x="84260" y="0"/>
                  </a:lnTo>
                  <a:lnTo>
                    <a:pt x="84260" y="16615"/>
                  </a:lnTo>
                  <a:lnTo>
                    <a:pt x="0" y="16615"/>
                  </a:lnTo>
                  <a:close/>
                </a:path>
              </a:pathLst>
            </a:custGeom>
            <a:solidFill>
              <a:srgbClr val="000000"/>
            </a:solidFill>
            <a:ln w="31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E42483A3-3199-DF89-57F8-5639E84D2AC7}"/>
                </a:ext>
              </a:extLst>
            </p:cNvPr>
            <p:cNvSpPr/>
            <p:nvPr/>
          </p:nvSpPr>
          <p:spPr>
            <a:xfrm>
              <a:off x="7702735" y="1573599"/>
              <a:ext cx="84259" cy="16615"/>
            </a:xfrm>
            <a:custGeom>
              <a:avLst/>
              <a:gdLst>
                <a:gd name="connsiteX0" fmla="*/ 0 w 84259"/>
                <a:gd name="connsiteY0" fmla="*/ 0 h 16615"/>
                <a:gd name="connsiteX1" fmla="*/ 84260 w 84259"/>
                <a:gd name="connsiteY1" fmla="*/ 0 h 16615"/>
                <a:gd name="connsiteX2" fmla="*/ 84260 w 84259"/>
                <a:gd name="connsiteY2" fmla="*/ 16615 h 16615"/>
                <a:gd name="connsiteX3" fmla="*/ 0 w 84259"/>
                <a:gd name="connsiteY3" fmla="*/ 16615 h 16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259" h="16615">
                  <a:moveTo>
                    <a:pt x="0" y="0"/>
                  </a:moveTo>
                  <a:lnTo>
                    <a:pt x="84260" y="0"/>
                  </a:lnTo>
                  <a:lnTo>
                    <a:pt x="84260" y="16615"/>
                  </a:lnTo>
                  <a:lnTo>
                    <a:pt x="0" y="16615"/>
                  </a:lnTo>
                  <a:close/>
                </a:path>
              </a:pathLst>
            </a:custGeom>
            <a:solidFill>
              <a:srgbClr val="000000"/>
            </a:solidFill>
            <a:ln w="31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0D20F128-8FCC-0845-50CD-E826CA5D1DDB}"/>
                </a:ext>
              </a:extLst>
            </p:cNvPr>
            <p:cNvSpPr/>
            <p:nvPr/>
          </p:nvSpPr>
          <p:spPr>
            <a:xfrm>
              <a:off x="7702735" y="1627777"/>
              <a:ext cx="84259" cy="16615"/>
            </a:xfrm>
            <a:custGeom>
              <a:avLst/>
              <a:gdLst>
                <a:gd name="connsiteX0" fmla="*/ 0 w 84259"/>
                <a:gd name="connsiteY0" fmla="*/ 0 h 16615"/>
                <a:gd name="connsiteX1" fmla="*/ 84260 w 84259"/>
                <a:gd name="connsiteY1" fmla="*/ 0 h 16615"/>
                <a:gd name="connsiteX2" fmla="*/ 84260 w 84259"/>
                <a:gd name="connsiteY2" fmla="*/ 16615 h 16615"/>
                <a:gd name="connsiteX3" fmla="*/ 0 w 84259"/>
                <a:gd name="connsiteY3" fmla="*/ 16615 h 16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259" h="16615">
                  <a:moveTo>
                    <a:pt x="0" y="0"/>
                  </a:moveTo>
                  <a:lnTo>
                    <a:pt x="84260" y="0"/>
                  </a:lnTo>
                  <a:lnTo>
                    <a:pt x="84260" y="16615"/>
                  </a:lnTo>
                  <a:lnTo>
                    <a:pt x="0" y="16615"/>
                  </a:lnTo>
                  <a:close/>
                </a:path>
              </a:pathLst>
            </a:custGeom>
            <a:solidFill>
              <a:srgbClr val="000000"/>
            </a:solidFill>
            <a:ln w="31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EB248E18-2023-5B09-A2E2-409670FD8F38}"/>
                </a:ext>
              </a:extLst>
            </p:cNvPr>
            <p:cNvSpPr/>
            <p:nvPr/>
          </p:nvSpPr>
          <p:spPr>
            <a:xfrm>
              <a:off x="7702735" y="1681955"/>
              <a:ext cx="84259" cy="16615"/>
            </a:xfrm>
            <a:custGeom>
              <a:avLst/>
              <a:gdLst>
                <a:gd name="connsiteX0" fmla="*/ 0 w 84259"/>
                <a:gd name="connsiteY0" fmla="*/ 0 h 16615"/>
                <a:gd name="connsiteX1" fmla="*/ 84260 w 84259"/>
                <a:gd name="connsiteY1" fmla="*/ 0 h 16615"/>
                <a:gd name="connsiteX2" fmla="*/ 84260 w 84259"/>
                <a:gd name="connsiteY2" fmla="*/ 16615 h 16615"/>
                <a:gd name="connsiteX3" fmla="*/ 0 w 84259"/>
                <a:gd name="connsiteY3" fmla="*/ 16615 h 16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259" h="16615">
                  <a:moveTo>
                    <a:pt x="0" y="0"/>
                  </a:moveTo>
                  <a:lnTo>
                    <a:pt x="84260" y="0"/>
                  </a:lnTo>
                  <a:lnTo>
                    <a:pt x="84260" y="16615"/>
                  </a:lnTo>
                  <a:lnTo>
                    <a:pt x="0" y="16615"/>
                  </a:lnTo>
                  <a:close/>
                </a:path>
              </a:pathLst>
            </a:custGeom>
            <a:solidFill>
              <a:srgbClr val="000000"/>
            </a:solidFill>
            <a:ln w="31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A6C1289B-B111-4423-8371-AF02A7665553}"/>
                </a:ext>
              </a:extLst>
            </p:cNvPr>
            <p:cNvSpPr/>
            <p:nvPr/>
          </p:nvSpPr>
          <p:spPr>
            <a:xfrm>
              <a:off x="7615452" y="2023484"/>
              <a:ext cx="171543" cy="33105"/>
            </a:xfrm>
            <a:custGeom>
              <a:avLst/>
              <a:gdLst>
                <a:gd name="connsiteX0" fmla="*/ 0 w 171543"/>
                <a:gd name="connsiteY0" fmla="*/ 0 h 33105"/>
                <a:gd name="connsiteX1" fmla="*/ 171544 w 171543"/>
                <a:gd name="connsiteY1" fmla="*/ 0 h 33105"/>
                <a:gd name="connsiteX2" fmla="*/ 171544 w 171543"/>
                <a:gd name="connsiteY2" fmla="*/ 33105 h 33105"/>
                <a:gd name="connsiteX3" fmla="*/ 0 w 171543"/>
                <a:gd name="connsiteY3" fmla="*/ 33105 h 33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543" h="33105">
                  <a:moveTo>
                    <a:pt x="0" y="0"/>
                  </a:moveTo>
                  <a:lnTo>
                    <a:pt x="171544" y="0"/>
                  </a:lnTo>
                  <a:lnTo>
                    <a:pt x="171544" y="33105"/>
                  </a:lnTo>
                  <a:lnTo>
                    <a:pt x="0" y="33105"/>
                  </a:lnTo>
                  <a:close/>
                </a:path>
              </a:pathLst>
            </a:custGeom>
            <a:solidFill>
              <a:srgbClr val="000000"/>
            </a:solidFill>
            <a:ln w="31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E32B93A2-5A60-0898-A21B-173A83AF441C}"/>
                </a:ext>
              </a:extLst>
            </p:cNvPr>
            <p:cNvSpPr/>
            <p:nvPr/>
          </p:nvSpPr>
          <p:spPr>
            <a:xfrm>
              <a:off x="7702735" y="1806802"/>
              <a:ext cx="84259" cy="16615"/>
            </a:xfrm>
            <a:custGeom>
              <a:avLst/>
              <a:gdLst>
                <a:gd name="connsiteX0" fmla="*/ 0 w 84259"/>
                <a:gd name="connsiteY0" fmla="*/ 0 h 16615"/>
                <a:gd name="connsiteX1" fmla="*/ 84260 w 84259"/>
                <a:gd name="connsiteY1" fmla="*/ 0 h 16615"/>
                <a:gd name="connsiteX2" fmla="*/ 84260 w 84259"/>
                <a:gd name="connsiteY2" fmla="*/ 16615 h 16615"/>
                <a:gd name="connsiteX3" fmla="*/ 0 w 84259"/>
                <a:gd name="connsiteY3" fmla="*/ 16615 h 16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259" h="16615">
                  <a:moveTo>
                    <a:pt x="0" y="0"/>
                  </a:moveTo>
                  <a:lnTo>
                    <a:pt x="84260" y="0"/>
                  </a:lnTo>
                  <a:lnTo>
                    <a:pt x="84260" y="16615"/>
                  </a:lnTo>
                  <a:lnTo>
                    <a:pt x="0" y="16615"/>
                  </a:lnTo>
                  <a:close/>
                </a:path>
              </a:pathLst>
            </a:custGeom>
            <a:solidFill>
              <a:srgbClr val="000000"/>
            </a:solidFill>
            <a:ln w="31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2F2673DA-451C-6D02-5AFB-5D026DCAD4DC}"/>
                </a:ext>
              </a:extLst>
            </p:cNvPr>
            <p:cNvSpPr/>
            <p:nvPr/>
          </p:nvSpPr>
          <p:spPr>
            <a:xfrm>
              <a:off x="7702735" y="1860980"/>
              <a:ext cx="84259" cy="16615"/>
            </a:xfrm>
            <a:custGeom>
              <a:avLst/>
              <a:gdLst>
                <a:gd name="connsiteX0" fmla="*/ 0 w 84259"/>
                <a:gd name="connsiteY0" fmla="*/ 0 h 16615"/>
                <a:gd name="connsiteX1" fmla="*/ 84260 w 84259"/>
                <a:gd name="connsiteY1" fmla="*/ 0 h 16615"/>
                <a:gd name="connsiteX2" fmla="*/ 84260 w 84259"/>
                <a:gd name="connsiteY2" fmla="*/ 16615 h 16615"/>
                <a:gd name="connsiteX3" fmla="*/ 0 w 84259"/>
                <a:gd name="connsiteY3" fmla="*/ 16615 h 16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259" h="16615">
                  <a:moveTo>
                    <a:pt x="0" y="0"/>
                  </a:moveTo>
                  <a:lnTo>
                    <a:pt x="84260" y="0"/>
                  </a:lnTo>
                  <a:lnTo>
                    <a:pt x="84260" y="16615"/>
                  </a:lnTo>
                  <a:lnTo>
                    <a:pt x="0" y="16615"/>
                  </a:lnTo>
                  <a:close/>
                </a:path>
              </a:pathLst>
            </a:custGeom>
            <a:solidFill>
              <a:srgbClr val="000000"/>
            </a:solidFill>
            <a:ln w="31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D5629B25-358B-34DD-F9C2-2A5B50DF3ECD}"/>
                </a:ext>
              </a:extLst>
            </p:cNvPr>
            <p:cNvSpPr/>
            <p:nvPr/>
          </p:nvSpPr>
          <p:spPr>
            <a:xfrm>
              <a:off x="7702735" y="1915158"/>
              <a:ext cx="84259" cy="16615"/>
            </a:xfrm>
            <a:custGeom>
              <a:avLst/>
              <a:gdLst>
                <a:gd name="connsiteX0" fmla="*/ 0 w 84259"/>
                <a:gd name="connsiteY0" fmla="*/ 0 h 16615"/>
                <a:gd name="connsiteX1" fmla="*/ 84260 w 84259"/>
                <a:gd name="connsiteY1" fmla="*/ 0 h 16615"/>
                <a:gd name="connsiteX2" fmla="*/ 84260 w 84259"/>
                <a:gd name="connsiteY2" fmla="*/ 16615 h 16615"/>
                <a:gd name="connsiteX3" fmla="*/ 0 w 84259"/>
                <a:gd name="connsiteY3" fmla="*/ 16615 h 16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259" h="16615">
                  <a:moveTo>
                    <a:pt x="0" y="0"/>
                  </a:moveTo>
                  <a:lnTo>
                    <a:pt x="84260" y="0"/>
                  </a:lnTo>
                  <a:lnTo>
                    <a:pt x="84260" y="16615"/>
                  </a:lnTo>
                  <a:lnTo>
                    <a:pt x="0" y="16615"/>
                  </a:lnTo>
                  <a:close/>
                </a:path>
              </a:pathLst>
            </a:custGeom>
            <a:solidFill>
              <a:srgbClr val="000000"/>
            </a:solidFill>
            <a:ln w="31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A469EE21-332B-84ED-DBBC-89068F9C19A1}"/>
                </a:ext>
              </a:extLst>
            </p:cNvPr>
            <p:cNvSpPr/>
            <p:nvPr/>
          </p:nvSpPr>
          <p:spPr>
            <a:xfrm>
              <a:off x="7702735" y="1969337"/>
              <a:ext cx="84259" cy="16615"/>
            </a:xfrm>
            <a:custGeom>
              <a:avLst/>
              <a:gdLst>
                <a:gd name="connsiteX0" fmla="*/ 0 w 84259"/>
                <a:gd name="connsiteY0" fmla="*/ 0 h 16615"/>
                <a:gd name="connsiteX1" fmla="*/ 84260 w 84259"/>
                <a:gd name="connsiteY1" fmla="*/ 0 h 16615"/>
                <a:gd name="connsiteX2" fmla="*/ 84260 w 84259"/>
                <a:gd name="connsiteY2" fmla="*/ 16615 h 16615"/>
                <a:gd name="connsiteX3" fmla="*/ 0 w 84259"/>
                <a:gd name="connsiteY3" fmla="*/ 16615 h 16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259" h="16615">
                  <a:moveTo>
                    <a:pt x="0" y="0"/>
                  </a:moveTo>
                  <a:lnTo>
                    <a:pt x="84260" y="0"/>
                  </a:lnTo>
                  <a:lnTo>
                    <a:pt x="84260" y="16615"/>
                  </a:lnTo>
                  <a:lnTo>
                    <a:pt x="0" y="16615"/>
                  </a:lnTo>
                  <a:close/>
                </a:path>
              </a:pathLst>
            </a:custGeom>
            <a:solidFill>
              <a:srgbClr val="000000"/>
            </a:solidFill>
            <a:ln w="31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5D44FC30-C0A7-699F-ED8C-8177AFC22801}"/>
                </a:ext>
              </a:extLst>
            </p:cNvPr>
            <p:cNvSpPr/>
            <p:nvPr/>
          </p:nvSpPr>
          <p:spPr>
            <a:xfrm>
              <a:off x="7615452" y="2310865"/>
              <a:ext cx="171543" cy="33105"/>
            </a:xfrm>
            <a:custGeom>
              <a:avLst/>
              <a:gdLst>
                <a:gd name="connsiteX0" fmla="*/ 0 w 171543"/>
                <a:gd name="connsiteY0" fmla="*/ 0 h 33105"/>
                <a:gd name="connsiteX1" fmla="*/ 171544 w 171543"/>
                <a:gd name="connsiteY1" fmla="*/ 0 h 33105"/>
                <a:gd name="connsiteX2" fmla="*/ 171544 w 171543"/>
                <a:gd name="connsiteY2" fmla="*/ 33105 h 33105"/>
                <a:gd name="connsiteX3" fmla="*/ 0 w 171543"/>
                <a:gd name="connsiteY3" fmla="*/ 33105 h 33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543" h="33105">
                  <a:moveTo>
                    <a:pt x="0" y="0"/>
                  </a:moveTo>
                  <a:lnTo>
                    <a:pt x="171544" y="0"/>
                  </a:lnTo>
                  <a:lnTo>
                    <a:pt x="171544" y="33105"/>
                  </a:lnTo>
                  <a:lnTo>
                    <a:pt x="0" y="33105"/>
                  </a:lnTo>
                  <a:close/>
                </a:path>
              </a:pathLst>
            </a:custGeom>
            <a:solidFill>
              <a:srgbClr val="000000"/>
            </a:solidFill>
            <a:ln w="31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CEA59CC5-408B-13F5-0917-C9FA8FC0E36D}"/>
                </a:ext>
              </a:extLst>
            </p:cNvPr>
            <p:cNvSpPr/>
            <p:nvPr/>
          </p:nvSpPr>
          <p:spPr>
            <a:xfrm>
              <a:off x="7702735" y="2094152"/>
              <a:ext cx="84259" cy="16615"/>
            </a:xfrm>
            <a:custGeom>
              <a:avLst/>
              <a:gdLst>
                <a:gd name="connsiteX0" fmla="*/ 0 w 84259"/>
                <a:gd name="connsiteY0" fmla="*/ 0 h 16615"/>
                <a:gd name="connsiteX1" fmla="*/ 84260 w 84259"/>
                <a:gd name="connsiteY1" fmla="*/ 0 h 16615"/>
                <a:gd name="connsiteX2" fmla="*/ 84260 w 84259"/>
                <a:gd name="connsiteY2" fmla="*/ 16615 h 16615"/>
                <a:gd name="connsiteX3" fmla="*/ 0 w 84259"/>
                <a:gd name="connsiteY3" fmla="*/ 16615 h 16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259" h="16615">
                  <a:moveTo>
                    <a:pt x="0" y="0"/>
                  </a:moveTo>
                  <a:lnTo>
                    <a:pt x="84260" y="0"/>
                  </a:lnTo>
                  <a:lnTo>
                    <a:pt x="84260" y="16615"/>
                  </a:lnTo>
                  <a:lnTo>
                    <a:pt x="0" y="16615"/>
                  </a:lnTo>
                  <a:close/>
                </a:path>
              </a:pathLst>
            </a:custGeom>
            <a:solidFill>
              <a:srgbClr val="000000"/>
            </a:solidFill>
            <a:ln w="31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150AB8E7-6C07-64DF-F23F-9BE5D5E6A599}"/>
                </a:ext>
              </a:extLst>
            </p:cNvPr>
            <p:cNvSpPr/>
            <p:nvPr/>
          </p:nvSpPr>
          <p:spPr>
            <a:xfrm>
              <a:off x="7702735" y="2148330"/>
              <a:ext cx="84259" cy="16615"/>
            </a:xfrm>
            <a:custGeom>
              <a:avLst/>
              <a:gdLst>
                <a:gd name="connsiteX0" fmla="*/ 0 w 84259"/>
                <a:gd name="connsiteY0" fmla="*/ 0 h 16615"/>
                <a:gd name="connsiteX1" fmla="*/ 84260 w 84259"/>
                <a:gd name="connsiteY1" fmla="*/ 0 h 16615"/>
                <a:gd name="connsiteX2" fmla="*/ 84260 w 84259"/>
                <a:gd name="connsiteY2" fmla="*/ 16615 h 16615"/>
                <a:gd name="connsiteX3" fmla="*/ 0 w 84259"/>
                <a:gd name="connsiteY3" fmla="*/ 16615 h 16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259" h="16615">
                  <a:moveTo>
                    <a:pt x="0" y="0"/>
                  </a:moveTo>
                  <a:lnTo>
                    <a:pt x="84260" y="0"/>
                  </a:lnTo>
                  <a:lnTo>
                    <a:pt x="84260" y="16615"/>
                  </a:lnTo>
                  <a:lnTo>
                    <a:pt x="0" y="16615"/>
                  </a:lnTo>
                  <a:close/>
                </a:path>
              </a:pathLst>
            </a:custGeom>
            <a:solidFill>
              <a:srgbClr val="000000"/>
            </a:solidFill>
            <a:ln w="31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6DACA125-B063-ABD9-E27A-6AD4BD6F22CC}"/>
                </a:ext>
              </a:extLst>
            </p:cNvPr>
            <p:cNvSpPr/>
            <p:nvPr/>
          </p:nvSpPr>
          <p:spPr>
            <a:xfrm>
              <a:off x="7702735" y="2202509"/>
              <a:ext cx="84259" cy="16615"/>
            </a:xfrm>
            <a:custGeom>
              <a:avLst/>
              <a:gdLst>
                <a:gd name="connsiteX0" fmla="*/ 0 w 84259"/>
                <a:gd name="connsiteY0" fmla="*/ 0 h 16615"/>
                <a:gd name="connsiteX1" fmla="*/ 84260 w 84259"/>
                <a:gd name="connsiteY1" fmla="*/ 0 h 16615"/>
                <a:gd name="connsiteX2" fmla="*/ 84260 w 84259"/>
                <a:gd name="connsiteY2" fmla="*/ 16615 h 16615"/>
                <a:gd name="connsiteX3" fmla="*/ 0 w 84259"/>
                <a:gd name="connsiteY3" fmla="*/ 16615 h 16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259" h="16615">
                  <a:moveTo>
                    <a:pt x="0" y="0"/>
                  </a:moveTo>
                  <a:lnTo>
                    <a:pt x="84260" y="0"/>
                  </a:lnTo>
                  <a:lnTo>
                    <a:pt x="84260" y="16615"/>
                  </a:lnTo>
                  <a:lnTo>
                    <a:pt x="0" y="16615"/>
                  </a:lnTo>
                  <a:close/>
                </a:path>
              </a:pathLst>
            </a:custGeom>
            <a:solidFill>
              <a:srgbClr val="000000"/>
            </a:solidFill>
            <a:ln w="31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689FA701-2189-2610-EDF8-9E9DE83FEDA5}"/>
                </a:ext>
              </a:extLst>
            </p:cNvPr>
            <p:cNvSpPr/>
            <p:nvPr/>
          </p:nvSpPr>
          <p:spPr>
            <a:xfrm>
              <a:off x="7702735" y="2256687"/>
              <a:ext cx="84259" cy="16615"/>
            </a:xfrm>
            <a:custGeom>
              <a:avLst/>
              <a:gdLst>
                <a:gd name="connsiteX0" fmla="*/ 0 w 84259"/>
                <a:gd name="connsiteY0" fmla="*/ 0 h 16615"/>
                <a:gd name="connsiteX1" fmla="*/ 84260 w 84259"/>
                <a:gd name="connsiteY1" fmla="*/ 0 h 16615"/>
                <a:gd name="connsiteX2" fmla="*/ 84260 w 84259"/>
                <a:gd name="connsiteY2" fmla="*/ 16615 h 16615"/>
                <a:gd name="connsiteX3" fmla="*/ 0 w 84259"/>
                <a:gd name="connsiteY3" fmla="*/ 16615 h 16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259" h="16615">
                  <a:moveTo>
                    <a:pt x="0" y="0"/>
                  </a:moveTo>
                  <a:lnTo>
                    <a:pt x="84260" y="0"/>
                  </a:lnTo>
                  <a:lnTo>
                    <a:pt x="84260" y="16615"/>
                  </a:lnTo>
                  <a:lnTo>
                    <a:pt x="0" y="16615"/>
                  </a:lnTo>
                  <a:close/>
                </a:path>
              </a:pathLst>
            </a:custGeom>
            <a:solidFill>
              <a:srgbClr val="000000"/>
            </a:solidFill>
            <a:ln w="31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10FFDB15-7091-7FFB-B990-0F53C8B3DCCB}"/>
                </a:ext>
              </a:extLst>
            </p:cNvPr>
            <p:cNvSpPr/>
            <p:nvPr/>
          </p:nvSpPr>
          <p:spPr>
            <a:xfrm>
              <a:off x="7615452" y="2598215"/>
              <a:ext cx="171543" cy="33105"/>
            </a:xfrm>
            <a:custGeom>
              <a:avLst/>
              <a:gdLst>
                <a:gd name="connsiteX0" fmla="*/ 0 w 171543"/>
                <a:gd name="connsiteY0" fmla="*/ 0 h 33105"/>
                <a:gd name="connsiteX1" fmla="*/ 171544 w 171543"/>
                <a:gd name="connsiteY1" fmla="*/ 0 h 33105"/>
                <a:gd name="connsiteX2" fmla="*/ 171544 w 171543"/>
                <a:gd name="connsiteY2" fmla="*/ 33105 h 33105"/>
                <a:gd name="connsiteX3" fmla="*/ 0 w 171543"/>
                <a:gd name="connsiteY3" fmla="*/ 33105 h 33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543" h="33105">
                  <a:moveTo>
                    <a:pt x="0" y="0"/>
                  </a:moveTo>
                  <a:lnTo>
                    <a:pt x="171544" y="0"/>
                  </a:lnTo>
                  <a:lnTo>
                    <a:pt x="171544" y="33105"/>
                  </a:lnTo>
                  <a:lnTo>
                    <a:pt x="0" y="33105"/>
                  </a:lnTo>
                  <a:close/>
                </a:path>
              </a:pathLst>
            </a:custGeom>
            <a:solidFill>
              <a:srgbClr val="000000"/>
            </a:solidFill>
            <a:ln w="31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04DC64F5-7AB1-05E8-0D4B-C51D94F61CDD}"/>
                </a:ext>
              </a:extLst>
            </p:cNvPr>
            <p:cNvSpPr/>
            <p:nvPr/>
          </p:nvSpPr>
          <p:spPr>
            <a:xfrm>
              <a:off x="7702735" y="2381534"/>
              <a:ext cx="84259" cy="16615"/>
            </a:xfrm>
            <a:custGeom>
              <a:avLst/>
              <a:gdLst>
                <a:gd name="connsiteX0" fmla="*/ 0 w 84259"/>
                <a:gd name="connsiteY0" fmla="*/ 0 h 16615"/>
                <a:gd name="connsiteX1" fmla="*/ 84260 w 84259"/>
                <a:gd name="connsiteY1" fmla="*/ 0 h 16615"/>
                <a:gd name="connsiteX2" fmla="*/ 84260 w 84259"/>
                <a:gd name="connsiteY2" fmla="*/ 16615 h 16615"/>
                <a:gd name="connsiteX3" fmla="*/ 0 w 84259"/>
                <a:gd name="connsiteY3" fmla="*/ 16615 h 16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259" h="16615">
                  <a:moveTo>
                    <a:pt x="0" y="0"/>
                  </a:moveTo>
                  <a:lnTo>
                    <a:pt x="84260" y="0"/>
                  </a:lnTo>
                  <a:lnTo>
                    <a:pt x="84260" y="16615"/>
                  </a:lnTo>
                  <a:lnTo>
                    <a:pt x="0" y="16615"/>
                  </a:lnTo>
                  <a:close/>
                </a:path>
              </a:pathLst>
            </a:custGeom>
            <a:solidFill>
              <a:srgbClr val="000000"/>
            </a:solidFill>
            <a:ln w="31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C076DCE8-A0D0-62F5-B6FD-1786F125DFF4}"/>
                </a:ext>
              </a:extLst>
            </p:cNvPr>
            <p:cNvSpPr/>
            <p:nvPr/>
          </p:nvSpPr>
          <p:spPr>
            <a:xfrm>
              <a:off x="7702735" y="2435712"/>
              <a:ext cx="84259" cy="16615"/>
            </a:xfrm>
            <a:custGeom>
              <a:avLst/>
              <a:gdLst>
                <a:gd name="connsiteX0" fmla="*/ 0 w 84259"/>
                <a:gd name="connsiteY0" fmla="*/ 0 h 16615"/>
                <a:gd name="connsiteX1" fmla="*/ 84260 w 84259"/>
                <a:gd name="connsiteY1" fmla="*/ 0 h 16615"/>
                <a:gd name="connsiteX2" fmla="*/ 84260 w 84259"/>
                <a:gd name="connsiteY2" fmla="*/ 16615 h 16615"/>
                <a:gd name="connsiteX3" fmla="*/ 0 w 84259"/>
                <a:gd name="connsiteY3" fmla="*/ 16615 h 16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259" h="16615">
                  <a:moveTo>
                    <a:pt x="0" y="0"/>
                  </a:moveTo>
                  <a:lnTo>
                    <a:pt x="84260" y="0"/>
                  </a:lnTo>
                  <a:lnTo>
                    <a:pt x="84260" y="16615"/>
                  </a:lnTo>
                  <a:lnTo>
                    <a:pt x="0" y="16615"/>
                  </a:lnTo>
                  <a:close/>
                </a:path>
              </a:pathLst>
            </a:custGeom>
            <a:solidFill>
              <a:srgbClr val="000000"/>
            </a:solidFill>
            <a:ln w="31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0FBE0232-C092-E6E2-8BCA-5CA0B861AC2A}"/>
                </a:ext>
              </a:extLst>
            </p:cNvPr>
            <p:cNvSpPr/>
            <p:nvPr/>
          </p:nvSpPr>
          <p:spPr>
            <a:xfrm>
              <a:off x="7702735" y="2489890"/>
              <a:ext cx="84259" cy="16615"/>
            </a:xfrm>
            <a:custGeom>
              <a:avLst/>
              <a:gdLst>
                <a:gd name="connsiteX0" fmla="*/ 0 w 84259"/>
                <a:gd name="connsiteY0" fmla="*/ 0 h 16615"/>
                <a:gd name="connsiteX1" fmla="*/ 84260 w 84259"/>
                <a:gd name="connsiteY1" fmla="*/ 0 h 16615"/>
                <a:gd name="connsiteX2" fmla="*/ 84260 w 84259"/>
                <a:gd name="connsiteY2" fmla="*/ 16615 h 16615"/>
                <a:gd name="connsiteX3" fmla="*/ 0 w 84259"/>
                <a:gd name="connsiteY3" fmla="*/ 16615 h 16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259" h="16615">
                  <a:moveTo>
                    <a:pt x="0" y="0"/>
                  </a:moveTo>
                  <a:lnTo>
                    <a:pt x="84260" y="0"/>
                  </a:lnTo>
                  <a:lnTo>
                    <a:pt x="84260" y="16615"/>
                  </a:lnTo>
                  <a:lnTo>
                    <a:pt x="0" y="16615"/>
                  </a:lnTo>
                  <a:close/>
                </a:path>
              </a:pathLst>
            </a:custGeom>
            <a:solidFill>
              <a:srgbClr val="000000"/>
            </a:solidFill>
            <a:ln w="31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5197B7D3-974A-BB42-B8EC-01B5B5C39D89}"/>
                </a:ext>
              </a:extLst>
            </p:cNvPr>
            <p:cNvSpPr/>
            <p:nvPr/>
          </p:nvSpPr>
          <p:spPr>
            <a:xfrm>
              <a:off x="7702735" y="2544037"/>
              <a:ext cx="84259" cy="16615"/>
            </a:xfrm>
            <a:custGeom>
              <a:avLst/>
              <a:gdLst>
                <a:gd name="connsiteX0" fmla="*/ 0 w 84259"/>
                <a:gd name="connsiteY0" fmla="*/ 0 h 16615"/>
                <a:gd name="connsiteX1" fmla="*/ 84260 w 84259"/>
                <a:gd name="connsiteY1" fmla="*/ 0 h 16615"/>
                <a:gd name="connsiteX2" fmla="*/ 84260 w 84259"/>
                <a:gd name="connsiteY2" fmla="*/ 16615 h 16615"/>
                <a:gd name="connsiteX3" fmla="*/ 0 w 84259"/>
                <a:gd name="connsiteY3" fmla="*/ 16615 h 16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259" h="16615">
                  <a:moveTo>
                    <a:pt x="0" y="0"/>
                  </a:moveTo>
                  <a:lnTo>
                    <a:pt x="84260" y="0"/>
                  </a:lnTo>
                  <a:lnTo>
                    <a:pt x="84260" y="16615"/>
                  </a:lnTo>
                  <a:lnTo>
                    <a:pt x="0" y="16615"/>
                  </a:lnTo>
                  <a:close/>
                </a:path>
              </a:pathLst>
            </a:custGeom>
            <a:solidFill>
              <a:srgbClr val="000000"/>
            </a:solidFill>
            <a:ln w="31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4C946641-46E8-2CE5-934B-0E481404FB01}"/>
                </a:ext>
              </a:extLst>
            </p:cNvPr>
            <p:cNvSpPr/>
            <p:nvPr/>
          </p:nvSpPr>
          <p:spPr>
            <a:xfrm>
              <a:off x="7615452" y="2885597"/>
              <a:ext cx="171543" cy="33105"/>
            </a:xfrm>
            <a:custGeom>
              <a:avLst/>
              <a:gdLst>
                <a:gd name="connsiteX0" fmla="*/ 0 w 171543"/>
                <a:gd name="connsiteY0" fmla="*/ 0 h 33105"/>
                <a:gd name="connsiteX1" fmla="*/ 171544 w 171543"/>
                <a:gd name="connsiteY1" fmla="*/ 0 h 33105"/>
                <a:gd name="connsiteX2" fmla="*/ 171544 w 171543"/>
                <a:gd name="connsiteY2" fmla="*/ 33105 h 33105"/>
                <a:gd name="connsiteX3" fmla="*/ 0 w 171543"/>
                <a:gd name="connsiteY3" fmla="*/ 33105 h 33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543" h="33105">
                  <a:moveTo>
                    <a:pt x="0" y="0"/>
                  </a:moveTo>
                  <a:lnTo>
                    <a:pt x="171544" y="0"/>
                  </a:lnTo>
                  <a:lnTo>
                    <a:pt x="171544" y="33105"/>
                  </a:lnTo>
                  <a:lnTo>
                    <a:pt x="0" y="33105"/>
                  </a:lnTo>
                  <a:close/>
                </a:path>
              </a:pathLst>
            </a:custGeom>
            <a:solidFill>
              <a:srgbClr val="000000"/>
            </a:solidFill>
            <a:ln w="31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A4CBF34F-3CE2-E4FB-E0F0-3E267C43D9B8}"/>
                </a:ext>
              </a:extLst>
            </p:cNvPr>
            <p:cNvSpPr/>
            <p:nvPr/>
          </p:nvSpPr>
          <p:spPr>
            <a:xfrm>
              <a:off x="7702735" y="2668884"/>
              <a:ext cx="84259" cy="16615"/>
            </a:xfrm>
            <a:custGeom>
              <a:avLst/>
              <a:gdLst>
                <a:gd name="connsiteX0" fmla="*/ 0 w 84259"/>
                <a:gd name="connsiteY0" fmla="*/ 0 h 16615"/>
                <a:gd name="connsiteX1" fmla="*/ 84260 w 84259"/>
                <a:gd name="connsiteY1" fmla="*/ 0 h 16615"/>
                <a:gd name="connsiteX2" fmla="*/ 84260 w 84259"/>
                <a:gd name="connsiteY2" fmla="*/ 16615 h 16615"/>
                <a:gd name="connsiteX3" fmla="*/ 0 w 84259"/>
                <a:gd name="connsiteY3" fmla="*/ 16615 h 16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259" h="16615">
                  <a:moveTo>
                    <a:pt x="0" y="0"/>
                  </a:moveTo>
                  <a:lnTo>
                    <a:pt x="84260" y="0"/>
                  </a:lnTo>
                  <a:lnTo>
                    <a:pt x="84260" y="16615"/>
                  </a:lnTo>
                  <a:lnTo>
                    <a:pt x="0" y="16615"/>
                  </a:lnTo>
                  <a:close/>
                </a:path>
              </a:pathLst>
            </a:custGeom>
            <a:solidFill>
              <a:srgbClr val="000000"/>
            </a:solidFill>
            <a:ln w="31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E4762D99-59C0-A23E-39C2-A547525D99F6}"/>
                </a:ext>
              </a:extLst>
            </p:cNvPr>
            <p:cNvSpPr/>
            <p:nvPr/>
          </p:nvSpPr>
          <p:spPr>
            <a:xfrm>
              <a:off x="7702735" y="2723062"/>
              <a:ext cx="84259" cy="16615"/>
            </a:xfrm>
            <a:custGeom>
              <a:avLst/>
              <a:gdLst>
                <a:gd name="connsiteX0" fmla="*/ 0 w 84259"/>
                <a:gd name="connsiteY0" fmla="*/ 0 h 16615"/>
                <a:gd name="connsiteX1" fmla="*/ 84260 w 84259"/>
                <a:gd name="connsiteY1" fmla="*/ 0 h 16615"/>
                <a:gd name="connsiteX2" fmla="*/ 84260 w 84259"/>
                <a:gd name="connsiteY2" fmla="*/ 16615 h 16615"/>
                <a:gd name="connsiteX3" fmla="*/ 0 w 84259"/>
                <a:gd name="connsiteY3" fmla="*/ 16615 h 16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259" h="16615">
                  <a:moveTo>
                    <a:pt x="0" y="0"/>
                  </a:moveTo>
                  <a:lnTo>
                    <a:pt x="84260" y="0"/>
                  </a:lnTo>
                  <a:lnTo>
                    <a:pt x="84260" y="16615"/>
                  </a:lnTo>
                  <a:lnTo>
                    <a:pt x="0" y="16615"/>
                  </a:lnTo>
                  <a:close/>
                </a:path>
              </a:pathLst>
            </a:custGeom>
            <a:solidFill>
              <a:srgbClr val="000000"/>
            </a:solidFill>
            <a:ln w="31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1AF27C94-1FA7-26E2-808E-1729EB4C2D74}"/>
                </a:ext>
              </a:extLst>
            </p:cNvPr>
            <p:cNvSpPr/>
            <p:nvPr/>
          </p:nvSpPr>
          <p:spPr>
            <a:xfrm>
              <a:off x="7702735" y="2777240"/>
              <a:ext cx="84259" cy="16615"/>
            </a:xfrm>
            <a:custGeom>
              <a:avLst/>
              <a:gdLst>
                <a:gd name="connsiteX0" fmla="*/ 0 w 84259"/>
                <a:gd name="connsiteY0" fmla="*/ 0 h 16615"/>
                <a:gd name="connsiteX1" fmla="*/ 84260 w 84259"/>
                <a:gd name="connsiteY1" fmla="*/ 0 h 16615"/>
                <a:gd name="connsiteX2" fmla="*/ 84260 w 84259"/>
                <a:gd name="connsiteY2" fmla="*/ 16615 h 16615"/>
                <a:gd name="connsiteX3" fmla="*/ 0 w 84259"/>
                <a:gd name="connsiteY3" fmla="*/ 16615 h 16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259" h="16615">
                  <a:moveTo>
                    <a:pt x="0" y="0"/>
                  </a:moveTo>
                  <a:lnTo>
                    <a:pt x="84260" y="0"/>
                  </a:lnTo>
                  <a:lnTo>
                    <a:pt x="84260" y="16615"/>
                  </a:lnTo>
                  <a:lnTo>
                    <a:pt x="0" y="16615"/>
                  </a:lnTo>
                  <a:close/>
                </a:path>
              </a:pathLst>
            </a:custGeom>
            <a:solidFill>
              <a:srgbClr val="000000"/>
            </a:solidFill>
            <a:ln w="31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9E902785-6226-8903-755D-38CDFF52962F}"/>
                </a:ext>
              </a:extLst>
            </p:cNvPr>
            <p:cNvSpPr/>
            <p:nvPr/>
          </p:nvSpPr>
          <p:spPr>
            <a:xfrm>
              <a:off x="7702735" y="2831418"/>
              <a:ext cx="84259" cy="16615"/>
            </a:xfrm>
            <a:custGeom>
              <a:avLst/>
              <a:gdLst>
                <a:gd name="connsiteX0" fmla="*/ 0 w 84259"/>
                <a:gd name="connsiteY0" fmla="*/ 0 h 16615"/>
                <a:gd name="connsiteX1" fmla="*/ 84260 w 84259"/>
                <a:gd name="connsiteY1" fmla="*/ 0 h 16615"/>
                <a:gd name="connsiteX2" fmla="*/ 84260 w 84259"/>
                <a:gd name="connsiteY2" fmla="*/ 16615 h 16615"/>
                <a:gd name="connsiteX3" fmla="*/ 0 w 84259"/>
                <a:gd name="connsiteY3" fmla="*/ 16615 h 16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259" h="16615">
                  <a:moveTo>
                    <a:pt x="0" y="0"/>
                  </a:moveTo>
                  <a:lnTo>
                    <a:pt x="84260" y="0"/>
                  </a:lnTo>
                  <a:lnTo>
                    <a:pt x="84260" y="16615"/>
                  </a:lnTo>
                  <a:lnTo>
                    <a:pt x="0" y="16615"/>
                  </a:lnTo>
                  <a:close/>
                </a:path>
              </a:pathLst>
            </a:custGeom>
            <a:solidFill>
              <a:srgbClr val="000000"/>
            </a:solidFill>
            <a:ln w="31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37088CC9-7B19-4AB2-3702-DD85D747B347}"/>
                </a:ext>
              </a:extLst>
            </p:cNvPr>
            <p:cNvSpPr/>
            <p:nvPr/>
          </p:nvSpPr>
          <p:spPr>
            <a:xfrm>
              <a:off x="7615452" y="3172947"/>
              <a:ext cx="171543" cy="33105"/>
            </a:xfrm>
            <a:custGeom>
              <a:avLst/>
              <a:gdLst>
                <a:gd name="connsiteX0" fmla="*/ 0 w 171543"/>
                <a:gd name="connsiteY0" fmla="*/ 0 h 33105"/>
                <a:gd name="connsiteX1" fmla="*/ 171544 w 171543"/>
                <a:gd name="connsiteY1" fmla="*/ 0 h 33105"/>
                <a:gd name="connsiteX2" fmla="*/ 171544 w 171543"/>
                <a:gd name="connsiteY2" fmla="*/ 33105 h 33105"/>
                <a:gd name="connsiteX3" fmla="*/ 0 w 171543"/>
                <a:gd name="connsiteY3" fmla="*/ 33105 h 33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543" h="33105">
                  <a:moveTo>
                    <a:pt x="0" y="0"/>
                  </a:moveTo>
                  <a:lnTo>
                    <a:pt x="171544" y="0"/>
                  </a:lnTo>
                  <a:lnTo>
                    <a:pt x="171544" y="33105"/>
                  </a:lnTo>
                  <a:lnTo>
                    <a:pt x="0" y="33105"/>
                  </a:lnTo>
                  <a:close/>
                </a:path>
              </a:pathLst>
            </a:custGeom>
            <a:solidFill>
              <a:srgbClr val="000000"/>
            </a:solidFill>
            <a:ln w="31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5CD9D851-0B72-236A-7A30-4EA927F2B105}"/>
                </a:ext>
              </a:extLst>
            </p:cNvPr>
            <p:cNvSpPr/>
            <p:nvPr/>
          </p:nvSpPr>
          <p:spPr>
            <a:xfrm>
              <a:off x="7702735" y="2956265"/>
              <a:ext cx="84259" cy="16615"/>
            </a:xfrm>
            <a:custGeom>
              <a:avLst/>
              <a:gdLst>
                <a:gd name="connsiteX0" fmla="*/ 0 w 84259"/>
                <a:gd name="connsiteY0" fmla="*/ 0 h 16615"/>
                <a:gd name="connsiteX1" fmla="*/ 84260 w 84259"/>
                <a:gd name="connsiteY1" fmla="*/ 0 h 16615"/>
                <a:gd name="connsiteX2" fmla="*/ 84260 w 84259"/>
                <a:gd name="connsiteY2" fmla="*/ 16615 h 16615"/>
                <a:gd name="connsiteX3" fmla="*/ 0 w 84259"/>
                <a:gd name="connsiteY3" fmla="*/ 16615 h 16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259" h="16615">
                  <a:moveTo>
                    <a:pt x="0" y="0"/>
                  </a:moveTo>
                  <a:lnTo>
                    <a:pt x="84260" y="0"/>
                  </a:lnTo>
                  <a:lnTo>
                    <a:pt x="84260" y="16615"/>
                  </a:lnTo>
                  <a:lnTo>
                    <a:pt x="0" y="16615"/>
                  </a:lnTo>
                  <a:close/>
                </a:path>
              </a:pathLst>
            </a:custGeom>
            <a:solidFill>
              <a:srgbClr val="000000"/>
            </a:solidFill>
            <a:ln w="31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82FD6FB0-E9EF-29FC-5880-B51828F8EBD5}"/>
                </a:ext>
              </a:extLst>
            </p:cNvPr>
            <p:cNvSpPr/>
            <p:nvPr/>
          </p:nvSpPr>
          <p:spPr>
            <a:xfrm>
              <a:off x="7702735" y="3010443"/>
              <a:ext cx="84259" cy="16615"/>
            </a:xfrm>
            <a:custGeom>
              <a:avLst/>
              <a:gdLst>
                <a:gd name="connsiteX0" fmla="*/ 0 w 84259"/>
                <a:gd name="connsiteY0" fmla="*/ 0 h 16615"/>
                <a:gd name="connsiteX1" fmla="*/ 84260 w 84259"/>
                <a:gd name="connsiteY1" fmla="*/ 0 h 16615"/>
                <a:gd name="connsiteX2" fmla="*/ 84260 w 84259"/>
                <a:gd name="connsiteY2" fmla="*/ 16615 h 16615"/>
                <a:gd name="connsiteX3" fmla="*/ 0 w 84259"/>
                <a:gd name="connsiteY3" fmla="*/ 16615 h 16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259" h="16615">
                  <a:moveTo>
                    <a:pt x="0" y="0"/>
                  </a:moveTo>
                  <a:lnTo>
                    <a:pt x="84260" y="0"/>
                  </a:lnTo>
                  <a:lnTo>
                    <a:pt x="84260" y="16615"/>
                  </a:lnTo>
                  <a:lnTo>
                    <a:pt x="0" y="16615"/>
                  </a:lnTo>
                  <a:close/>
                </a:path>
              </a:pathLst>
            </a:custGeom>
            <a:solidFill>
              <a:srgbClr val="000000"/>
            </a:solidFill>
            <a:ln w="31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94612992-7A4A-8967-FCF8-7740C7BDE418}"/>
                </a:ext>
              </a:extLst>
            </p:cNvPr>
            <p:cNvSpPr/>
            <p:nvPr/>
          </p:nvSpPr>
          <p:spPr>
            <a:xfrm>
              <a:off x="7702735" y="3064590"/>
              <a:ext cx="84259" cy="16615"/>
            </a:xfrm>
            <a:custGeom>
              <a:avLst/>
              <a:gdLst>
                <a:gd name="connsiteX0" fmla="*/ 0 w 84259"/>
                <a:gd name="connsiteY0" fmla="*/ 0 h 16615"/>
                <a:gd name="connsiteX1" fmla="*/ 84260 w 84259"/>
                <a:gd name="connsiteY1" fmla="*/ 0 h 16615"/>
                <a:gd name="connsiteX2" fmla="*/ 84260 w 84259"/>
                <a:gd name="connsiteY2" fmla="*/ 16615 h 16615"/>
                <a:gd name="connsiteX3" fmla="*/ 0 w 84259"/>
                <a:gd name="connsiteY3" fmla="*/ 16615 h 16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259" h="16615">
                  <a:moveTo>
                    <a:pt x="0" y="0"/>
                  </a:moveTo>
                  <a:lnTo>
                    <a:pt x="84260" y="0"/>
                  </a:lnTo>
                  <a:lnTo>
                    <a:pt x="84260" y="16615"/>
                  </a:lnTo>
                  <a:lnTo>
                    <a:pt x="0" y="16615"/>
                  </a:lnTo>
                  <a:close/>
                </a:path>
              </a:pathLst>
            </a:custGeom>
            <a:solidFill>
              <a:srgbClr val="000000"/>
            </a:solidFill>
            <a:ln w="31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EBF70CFE-A2A7-67DD-C092-BCB4EC7A965C}"/>
                </a:ext>
              </a:extLst>
            </p:cNvPr>
            <p:cNvSpPr/>
            <p:nvPr/>
          </p:nvSpPr>
          <p:spPr>
            <a:xfrm>
              <a:off x="7702735" y="3118769"/>
              <a:ext cx="84259" cy="16615"/>
            </a:xfrm>
            <a:custGeom>
              <a:avLst/>
              <a:gdLst>
                <a:gd name="connsiteX0" fmla="*/ 0 w 84259"/>
                <a:gd name="connsiteY0" fmla="*/ 0 h 16615"/>
                <a:gd name="connsiteX1" fmla="*/ 84260 w 84259"/>
                <a:gd name="connsiteY1" fmla="*/ 0 h 16615"/>
                <a:gd name="connsiteX2" fmla="*/ 84260 w 84259"/>
                <a:gd name="connsiteY2" fmla="*/ 16615 h 16615"/>
                <a:gd name="connsiteX3" fmla="*/ 0 w 84259"/>
                <a:gd name="connsiteY3" fmla="*/ 16615 h 16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259" h="16615">
                  <a:moveTo>
                    <a:pt x="0" y="0"/>
                  </a:moveTo>
                  <a:lnTo>
                    <a:pt x="84260" y="0"/>
                  </a:lnTo>
                  <a:lnTo>
                    <a:pt x="84260" y="16615"/>
                  </a:lnTo>
                  <a:lnTo>
                    <a:pt x="0" y="16615"/>
                  </a:lnTo>
                  <a:close/>
                </a:path>
              </a:pathLst>
            </a:custGeom>
            <a:solidFill>
              <a:srgbClr val="000000"/>
            </a:solidFill>
            <a:ln w="31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FBFD798B-8D9F-09DA-2FC0-2FB701AE623B}"/>
                </a:ext>
              </a:extLst>
            </p:cNvPr>
            <p:cNvSpPr/>
            <p:nvPr/>
          </p:nvSpPr>
          <p:spPr>
            <a:xfrm>
              <a:off x="7615452" y="3460328"/>
              <a:ext cx="171543" cy="33105"/>
            </a:xfrm>
            <a:custGeom>
              <a:avLst/>
              <a:gdLst>
                <a:gd name="connsiteX0" fmla="*/ 0 w 171543"/>
                <a:gd name="connsiteY0" fmla="*/ 0 h 33105"/>
                <a:gd name="connsiteX1" fmla="*/ 171544 w 171543"/>
                <a:gd name="connsiteY1" fmla="*/ 0 h 33105"/>
                <a:gd name="connsiteX2" fmla="*/ 171544 w 171543"/>
                <a:gd name="connsiteY2" fmla="*/ 33106 h 33105"/>
                <a:gd name="connsiteX3" fmla="*/ 0 w 171543"/>
                <a:gd name="connsiteY3" fmla="*/ 33106 h 33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543" h="33105">
                  <a:moveTo>
                    <a:pt x="0" y="0"/>
                  </a:moveTo>
                  <a:lnTo>
                    <a:pt x="171544" y="0"/>
                  </a:lnTo>
                  <a:lnTo>
                    <a:pt x="171544" y="33106"/>
                  </a:lnTo>
                  <a:lnTo>
                    <a:pt x="0" y="33106"/>
                  </a:lnTo>
                  <a:close/>
                </a:path>
              </a:pathLst>
            </a:custGeom>
            <a:solidFill>
              <a:srgbClr val="000000"/>
            </a:solidFill>
            <a:ln w="31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4A2DF074-E025-09A4-0787-AFA85150FAD0}"/>
                </a:ext>
              </a:extLst>
            </p:cNvPr>
            <p:cNvSpPr/>
            <p:nvPr/>
          </p:nvSpPr>
          <p:spPr>
            <a:xfrm>
              <a:off x="7702735" y="3243615"/>
              <a:ext cx="84259" cy="16615"/>
            </a:xfrm>
            <a:custGeom>
              <a:avLst/>
              <a:gdLst>
                <a:gd name="connsiteX0" fmla="*/ 0 w 84259"/>
                <a:gd name="connsiteY0" fmla="*/ 0 h 16615"/>
                <a:gd name="connsiteX1" fmla="*/ 84260 w 84259"/>
                <a:gd name="connsiteY1" fmla="*/ 0 h 16615"/>
                <a:gd name="connsiteX2" fmla="*/ 84260 w 84259"/>
                <a:gd name="connsiteY2" fmla="*/ 16615 h 16615"/>
                <a:gd name="connsiteX3" fmla="*/ 0 w 84259"/>
                <a:gd name="connsiteY3" fmla="*/ 16615 h 16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259" h="16615">
                  <a:moveTo>
                    <a:pt x="0" y="0"/>
                  </a:moveTo>
                  <a:lnTo>
                    <a:pt x="84260" y="0"/>
                  </a:lnTo>
                  <a:lnTo>
                    <a:pt x="84260" y="16615"/>
                  </a:lnTo>
                  <a:lnTo>
                    <a:pt x="0" y="16615"/>
                  </a:lnTo>
                  <a:close/>
                </a:path>
              </a:pathLst>
            </a:custGeom>
            <a:solidFill>
              <a:srgbClr val="000000"/>
            </a:solidFill>
            <a:ln w="31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B67B1998-A504-CA91-F471-F21B3957348C}"/>
                </a:ext>
              </a:extLst>
            </p:cNvPr>
            <p:cNvSpPr/>
            <p:nvPr/>
          </p:nvSpPr>
          <p:spPr>
            <a:xfrm>
              <a:off x="7702735" y="3297793"/>
              <a:ext cx="84259" cy="16615"/>
            </a:xfrm>
            <a:custGeom>
              <a:avLst/>
              <a:gdLst>
                <a:gd name="connsiteX0" fmla="*/ 0 w 84259"/>
                <a:gd name="connsiteY0" fmla="*/ 0 h 16615"/>
                <a:gd name="connsiteX1" fmla="*/ 84260 w 84259"/>
                <a:gd name="connsiteY1" fmla="*/ 0 h 16615"/>
                <a:gd name="connsiteX2" fmla="*/ 84260 w 84259"/>
                <a:gd name="connsiteY2" fmla="*/ 16615 h 16615"/>
                <a:gd name="connsiteX3" fmla="*/ 0 w 84259"/>
                <a:gd name="connsiteY3" fmla="*/ 16615 h 16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259" h="16615">
                  <a:moveTo>
                    <a:pt x="0" y="0"/>
                  </a:moveTo>
                  <a:lnTo>
                    <a:pt x="84260" y="0"/>
                  </a:lnTo>
                  <a:lnTo>
                    <a:pt x="84260" y="16615"/>
                  </a:lnTo>
                  <a:lnTo>
                    <a:pt x="0" y="16615"/>
                  </a:lnTo>
                  <a:close/>
                </a:path>
              </a:pathLst>
            </a:custGeom>
            <a:solidFill>
              <a:srgbClr val="000000"/>
            </a:solidFill>
            <a:ln w="31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B9DA50F3-406D-DEE3-8AFB-CCC4B19746E0}"/>
                </a:ext>
              </a:extLst>
            </p:cNvPr>
            <p:cNvSpPr/>
            <p:nvPr/>
          </p:nvSpPr>
          <p:spPr>
            <a:xfrm>
              <a:off x="7702735" y="3351972"/>
              <a:ext cx="84259" cy="16615"/>
            </a:xfrm>
            <a:custGeom>
              <a:avLst/>
              <a:gdLst>
                <a:gd name="connsiteX0" fmla="*/ 0 w 84259"/>
                <a:gd name="connsiteY0" fmla="*/ 0 h 16615"/>
                <a:gd name="connsiteX1" fmla="*/ 84260 w 84259"/>
                <a:gd name="connsiteY1" fmla="*/ 0 h 16615"/>
                <a:gd name="connsiteX2" fmla="*/ 84260 w 84259"/>
                <a:gd name="connsiteY2" fmla="*/ 16615 h 16615"/>
                <a:gd name="connsiteX3" fmla="*/ 0 w 84259"/>
                <a:gd name="connsiteY3" fmla="*/ 16615 h 16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259" h="16615">
                  <a:moveTo>
                    <a:pt x="0" y="0"/>
                  </a:moveTo>
                  <a:lnTo>
                    <a:pt x="84260" y="0"/>
                  </a:lnTo>
                  <a:lnTo>
                    <a:pt x="84260" y="16615"/>
                  </a:lnTo>
                  <a:lnTo>
                    <a:pt x="0" y="16615"/>
                  </a:lnTo>
                  <a:close/>
                </a:path>
              </a:pathLst>
            </a:custGeom>
            <a:solidFill>
              <a:srgbClr val="000000"/>
            </a:solidFill>
            <a:ln w="31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788B5B6F-2E52-F612-19F8-C7A6496E6F32}"/>
                </a:ext>
              </a:extLst>
            </p:cNvPr>
            <p:cNvSpPr/>
            <p:nvPr/>
          </p:nvSpPr>
          <p:spPr>
            <a:xfrm>
              <a:off x="7702735" y="3406150"/>
              <a:ext cx="84259" cy="16615"/>
            </a:xfrm>
            <a:custGeom>
              <a:avLst/>
              <a:gdLst>
                <a:gd name="connsiteX0" fmla="*/ 0 w 84259"/>
                <a:gd name="connsiteY0" fmla="*/ 0 h 16615"/>
                <a:gd name="connsiteX1" fmla="*/ 84260 w 84259"/>
                <a:gd name="connsiteY1" fmla="*/ 0 h 16615"/>
                <a:gd name="connsiteX2" fmla="*/ 84260 w 84259"/>
                <a:gd name="connsiteY2" fmla="*/ 16615 h 16615"/>
                <a:gd name="connsiteX3" fmla="*/ 0 w 84259"/>
                <a:gd name="connsiteY3" fmla="*/ 16615 h 16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259" h="16615">
                  <a:moveTo>
                    <a:pt x="0" y="0"/>
                  </a:moveTo>
                  <a:lnTo>
                    <a:pt x="84260" y="0"/>
                  </a:lnTo>
                  <a:lnTo>
                    <a:pt x="84260" y="16615"/>
                  </a:lnTo>
                  <a:lnTo>
                    <a:pt x="0" y="16615"/>
                  </a:lnTo>
                  <a:close/>
                </a:path>
              </a:pathLst>
            </a:custGeom>
            <a:solidFill>
              <a:srgbClr val="000000"/>
            </a:solidFill>
            <a:ln w="31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97A83413-52DA-AA40-0F00-333595324E96}"/>
                </a:ext>
              </a:extLst>
            </p:cNvPr>
            <p:cNvSpPr/>
            <p:nvPr/>
          </p:nvSpPr>
          <p:spPr>
            <a:xfrm>
              <a:off x="7615452" y="3747678"/>
              <a:ext cx="171543" cy="33105"/>
            </a:xfrm>
            <a:custGeom>
              <a:avLst/>
              <a:gdLst>
                <a:gd name="connsiteX0" fmla="*/ 0 w 171543"/>
                <a:gd name="connsiteY0" fmla="*/ 0 h 33105"/>
                <a:gd name="connsiteX1" fmla="*/ 171544 w 171543"/>
                <a:gd name="connsiteY1" fmla="*/ 0 h 33105"/>
                <a:gd name="connsiteX2" fmla="*/ 171544 w 171543"/>
                <a:gd name="connsiteY2" fmla="*/ 33105 h 33105"/>
                <a:gd name="connsiteX3" fmla="*/ 0 w 171543"/>
                <a:gd name="connsiteY3" fmla="*/ 33105 h 33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543" h="33105">
                  <a:moveTo>
                    <a:pt x="0" y="0"/>
                  </a:moveTo>
                  <a:lnTo>
                    <a:pt x="171544" y="0"/>
                  </a:lnTo>
                  <a:lnTo>
                    <a:pt x="171544" y="33105"/>
                  </a:lnTo>
                  <a:lnTo>
                    <a:pt x="0" y="33105"/>
                  </a:lnTo>
                  <a:close/>
                </a:path>
              </a:pathLst>
            </a:custGeom>
            <a:solidFill>
              <a:srgbClr val="000000"/>
            </a:solidFill>
            <a:ln w="31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B875C11A-42EB-C60E-EF7B-D8AF87C01169}"/>
                </a:ext>
              </a:extLst>
            </p:cNvPr>
            <p:cNvSpPr/>
            <p:nvPr/>
          </p:nvSpPr>
          <p:spPr>
            <a:xfrm>
              <a:off x="7702735" y="3530997"/>
              <a:ext cx="84259" cy="16615"/>
            </a:xfrm>
            <a:custGeom>
              <a:avLst/>
              <a:gdLst>
                <a:gd name="connsiteX0" fmla="*/ 0 w 84259"/>
                <a:gd name="connsiteY0" fmla="*/ 0 h 16615"/>
                <a:gd name="connsiteX1" fmla="*/ 84260 w 84259"/>
                <a:gd name="connsiteY1" fmla="*/ 0 h 16615"/>
                <a:gd name="connsiteX2" fmla="*/ 84260 w 84259"/>
                <a:gd name="connsiteY2" fmla="*/ 16615 h 16615"/>
                <a:gd name="connsiteX3" fmla="*/ 0 w 84259"/>
                <a:gd name="connsiteY3" fmla="*/ 16615 h 16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259" h="16615">
                  <a:moveTo>
                    <a:pt x="0" y="0"/>
                  </a:moveTo>
                  <a:lnTo>
                    <a:pt x="84260" y="0"/>
                  </a:lnTo>
                  <a:lnTo>
                    <a:pt x="84260" y="16615"/>
                  </a:lnTo>
                  <a:lnTo>
                    <a:pt x="0" y="16615"/>
                  </a:lnTo>
                  <a:close/>
                </a:path>
              </a:pathLst>
            </a:custGeom>
            <a:solidFill>
              <a:srgbClr val="000000"/>
            </a:solidFill>
            <a:ln w="31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15E952CF-9B18-6224-2945-B53485E2D18E}"/>
                </a:ext>
              </a:extLst>
            </p:cNvPr>
            <p:cNvSpPr/>
            <p:nvPr/>
          </p:nvSpPr>
          <p:spPr>
            <a:xfrm>
              <a:off x="7702735" y="3585175"/>
              <a:ext cx="84259" cy="16615"/>
            </a:xfrm>
            <a:custGeom>
              <a:avLst/>
              <a:gdLst>
                <a:gd name="connsiteX0" fmla="*/ 0 w 84259"/>
                <a:gd name="connsiteY0" fmla="*/ 0 h 16615"/>
                <a:gd name="connsiteX1" fmla="*/ 84260 w 84259"/>
                <a:gd name="connsiteY1" fmla="*/ 0 h 16615"/>
                <a:gd name="connsiteX2" fmla="*/ 84260 w 84259"/>
                <a:gd name="connsiteY2" fmla="*/ 16615 h 16615"/>
                <a:gd name="connsiteX3" fmla="*/ 0 w 84259"/>
                <a:gd name="connsiteY3" fmla="*/ 16615 h 16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259" h="16615">
                  <a:moveTo>
                    <a:pt x="0" y="0"/>
                  </a:moveTo>
                  <a:lnTo>
                    <a:pt x="84260" y="0"/>
                  </a:lnTo>
                  <a:lnTo>
                    <a:pt x="84260" y="16615"/>
                  </a:lnTo>
                  <a:lnTo>
                    <a:pt x="0" y="16615"/>
                  </a:lnTo>
                  <a:close/>
                </a:path>
              </a:pathLst>
            </a:custGeom>
            <a:solidFill>
              <a:srgbClr val="000000"/>
            </a:solidFill>
            <a:ln w="31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60166FC6-7AF5-D0A8-551E-EB1C0ED690EC}"/>
                </a:ext>
              </a:extLst>
            </p:cNvPr>
            <p:cNvSpPr/>
            <p:nvPr/>
          </p:nvSpPr>
          <p:spPr>
            <a:xfrm>
              <a:off x="7702735" y="3639322"/>
              <a:ext cx="84259" cy="16615"/>
            </a:xfrm>
            <a:custGeom>
              <a:avLst/>
              <a:gdLst>
                <a:gd name="connsiteX0" fmla="*/ 0 w 84259"/>
                <a:gd name="connsiteY0" fmla="*/ 0 h 16615"/>
                <a:gd name="connsiteX1" fmla="*/ 84260 w 84259"/>
                <a:gd name="connsiteY1" fmla="*/ 0 h 16615"/>
                <a:gd name="connsiteX2" fmla="*/ 84260 w 84259"/>
                <a:gd name="connsiteY2" fmla="*/ 16615 h 16615"/>
                <a:gd name="connsiteX3" fmla="*/ 0 w 84259"/>
                <a:gd name="connsiteY3" fmla="*/ 16615 h 16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259" h="16615">
                  <a:moveTo>
                    <a:pt x="0" y="0"/>
                  </a:moveTo>
                  <a:lnTo>
                    <a:pt x="84260" y="0"/>
                  </a:lnTo>
                  <a:lnTo>
                    <a:pt x="84260" y="16615"/>
                  </a:lnTo>
                  <a:lnTo>
                    <a:pt x="0" y="16615"/>
                  </a:lnTo>
                  <a:close/>
                </a:path>
              </a:pathLst>
            </a:custGeom>
            <a:solidFill>
              <a:srgbClr val="000000"/>
            </a:solidFill>
            <a:ln w="31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B3ADCAFF-4595-09D8-4232-4D331E813625}"/>
                </a:ext>
              </a:extLst>
            </p:cNvPr>
            <p:cNvSpPr/>
            <p:nvPr/>
          </p:nvSpPr>
          <p:spPr>
            <a:xfrm>
              <a:off x="7702735" y="3693500"/>
              <a:ext cx="84259" cy="16615"/>
            </a:xfrm>
            <a:custGeom>
              <a:avLst/>
              <a:gdLst>
                <a:gd name="connsiteX0" fmla="*/ 0 w 84259"/>
                <a:gd name="connsiteY0" fmla="*/ 0 h 16615"/>
                <a:gd name="connsiteX1" fmla="*/ 84260 w 84259"/>
                <a:gd name="connsiteY1" fmla="*/ 0 h 16615"/>
                <a:gd name="connsiteX2" fmla="*/ 84260 w 84259"/>
                <a:gd name="connsiteY2" fmla="*/ 16615 h 16615"/>
                <a:gd name="connsiteX3" fmla="*/ 0 w 84259"/>
                <a:gd name="connsiteY3" fmla="*/ 16615 h 16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259" h="16615">
                  <a:moveTo>
                    <a:pt x="0" y="0"/>
                  </a:moveTo>
                  <a:lnTo>
                    <a:pt x="84260" y="0"/>
                  </a:lnTo>
                  <a:lnTo>
                    <a:pt x="84260" y="16615"/>
                  </a:lnTo>
                  <a:lnTo>
                    <a:pt x="0" y="16615"/>
                  </a:lnTo>
                  <a:close/>
                </a:path>
              </a:pathLst>
            </a:custGeom>
            <a:solidFill>
              <a:srgbClr val="000000"/>
            </a:solidFill>
            <a:ln w="31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D36F78A4-0B8C-D806-CDF3-19DFB636620A}"/>
                </a:ext>
              </a:extLst>
            </p:cNvPr>
            <p:cNvSpPr/>
            <p:nvPr/>
          </p:nvSpPr>
          <p:spPr>
            <a:xfrm>
              <a:off x="7615452" y="4035028"/>
              <a:ext cx="171543" cy="33105"/>
            </a:xfrm>
            <a:custGeom>
              <a:avLst/>
              <a:gdLst>
                <a:gd name="connsiteX0" fmla="*/ 0 w 171543"/>
                <a:gd name="connsiteY0" fmla="*/ 0 h 33105"/>
                <a:gd name="connsiteX1" fmla="*/ 171544 w 171543"/>
                <a:gd name="connsiteY1" fmla="*/ 0 h 33105"/>
                <a:gd name="connsiteX2" fmla="*/ 171544 w 171543"/>
                <a:gd name="connsiteY2" fmla="*/ 33106 h 33105"/>
                <a:gd name="connsiteX3" fmla="*/ 0 w 171543"/>
                <a:gd name="connsiteY3" fmla="*/ 33106 h 33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543" h="33105">
                  <a:moveTo>
                    <a:pt x="0" y="0"/>
                  </a:moveTo>
                  <a:lnTo>
                    <a:pt x="171544" y="0"/>
                  </a:lnTo>
                  <a:lnTo>
                    <a:pt x="171544" y="33106"/>
                  </a:lnTo>
                  <a:lnTo>
                    <a:pt x="0" y="33106"/>
                  </a:lnTo>
                  <a:close/>
                </a:path>
              </a:pathLst>
            </a:custGeom>
            <a:solidFill>
              <a:srgbClr val="000000"/>
            </a:solidFill>
            <a:ln w="31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EDE61F3D-A783-B781-8A92-F01DD72F77B5}"/>
                </a:ext>
              </a:extLst>
            </p:cNvPr>
            <p:cNvSpPr/>
            <p:nvPr/>
          </p:nvSpPr>
          <p:spPr>
            <a:xfrm>
              <a:off x="7702735" y="3818347"/>
              <a:ext cx="84259" cy="16615"/>
            </a:xfrm>
            <a:custGeom>
              <a:avLst/>
              <a:gdLst>
                <a:gd name="connsiteX0" fmla="*/ 0 w 84259"/>
                <a:gd name="connsiteY0" fmla="*/ 0 h 16615"/>
                <a:gd name="connsiteX1" fmla="*/ 84260 w 84259"/>
                <a:gd name="connsiteY1" fmla="*/ 0 h 16615"/>
                <a:gd name="connsiteX2" fmla="*/ 84260 w 84259"/>
                <a:gd name="connsiteY2" fmla="*/ 16615 h 16615"/>
                <a:gd name="connsiteX3" fmla="*/ 0 w 84259"/>
                <a:gd name="connsiteY3" fmla="*/ 16615 h 16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259" h="16615">
                  <a:moveTo>
                    <a:pt x="0" y="0"/>
                  </a:moveTo>
                  <a:lnTo>
                    <a:pt x="84260" y="0"/>
                  </a:lnTo>
                  <a:lnTo>
                    <a:pt x="84260" y="16615"/>
                  </a:lnTo>
                  <a:lnTo>
                    <a:pt x="0" y="16615"/>
                  </a:lnTo>
                  <a:close/>
                </a:path>
              </a:pathLst>
            </a:custGeom>
            <a:solidFill>
              <a:srgbClr val="000000"/>
            </a:solidFill>
            <a:ln w="31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C002E2D2-6E03-D942-46E3-62DA9B056C66}"/>
                </a:ext>
              </a:extLst>
            </p:cNvPr>
            <p:cNvSpPr/>
            <p:nvPr/>
          </p:nvSpPr>
          <p:spPr>
            <a:xfrm>
              <a:off x="7702735" y="3872525"/>
              <a:ext cx="84259" cy="16615"/>
            </a:xfrm>
            <a:custGeom>
              <a:avLst/>
              <a:gdLst>
                <a:gd name="connsiteX0" fmla="*/ 0 w 84259"/>
                <a:gd name="connsiteY0" fmla="*/ 0 h 16615"/>
                <a:gd name="connsiteX1" fmla="*/ 84260 w 84259"/>
                <a:gd name="connsiteY1" fmla="*/ 0 h 16615"/>
                <a:gd name="connsiteX2" fmla="*/ 84260 w 84259"/>
                <a:gd name="connsiteY2" fmla="*/ 16615 h 16615"/>
                <a:gd name="connsiteX3" fmla="*/ 0 w 84259"/>
                <a:gd name="connsiteY3" fmla="*/ 16615 h 16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259" h="16615">
                  <a:moveTo>
                    <a:pt x="0" y="0"/>
                  </a:moveTo>
                  <a:lnTo>
                    <a:pt x="84260" y="0"/>
                  </a:lnTo>
                  <a:lnTo>
                    <a:pt x="84260" y="16615"/>
                  </a:lnTo>
                  <a:lnTo>
                    <a:pt x="0" y="16615"/>
                  </a:lnTo>
                  <a:close/>
                </a:path>
              </a:pathLst>
            </a:custGeom>
            <a:solidFill>
              <a:srgbClr val="000000"/>
            </a:solidFill>
            <a:ln w="31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D852A29B-0E1C-9FB1-C912-2575EE4EBE97}"/>
                </a:ext>
              </a:extLst>
            </p:cNvPr>
            <p:cNvSpPr/>
            <p:nvPr/>
          </p:nvSpPr>
          <p:spPr>
            <a:xfrm>
              <a:off x="7702735" y="3926703"/>
              <a:ext cx="84259" cy="16615"/>
            </a:xfrm>
            <a:custGeom>
              <a:avLst/>
              <a:gdLst>
                <a:gd name="connsiteX0" fmla="*/ 0 w 84259"/>
                <a:gd name="connsiteY0" fmla="*/ 0 h 16615"/>
                <a:gd name="connsiteX1" fmla="*/ 84260 w 84259"/>
                <a:gd name="connsiteY1" fmla="*/ 0 h 16615"/>
                <a:gd name="connsiteX2" fmla="*/ 84260 w 84259"/>
                <a:gd name="connsiteY2" fmla="*/ 16615 h 16615"/>
                <a:gd name="connsiteX3" fmla="*/ 0 w 84259"/>
                <a:gd name="connsiteY3" fmla="*/ 16615 h 16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259" h="16615">
                  <a:moveTo>
                    <a:pt x="0" y="0"/>
                  </a:moveTo>
                  <a:lnTo>
                    <a:pt x="84260" y="0"/>
                  </a:lnTo>
                  <a:lnTo>
                    <a:pt x="84260" y="16615"/>
                  </a:lnTo>
                  <a:lnTo>
                    <a:pt x="0" y="16615"/>
                  </a:lnTo>
                  <a:close/>
                </a:path>
              </a:pathLst>
            </a:custGeom>
            <a:solidFill>
              <a:srgbClr val="000000"/>
            </a:solidFill>
            <a:ln w="31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E68ECAB9-A007-E9C7-DC17-F0A5FC0C08EF}"/>
                </a:ext>
              </a:extLst>
            </p:cNvPr>
            <p:cNvSpPr/>
            <p:nvPr/>
          </p:nvSpPr>
          <p:spPr>
            <a:xfrm>
              <a:off x="7702735" y="3980881"/>
              <a:ext cx="84259" cy="16615"/>
            </a:xfrm>
            <a:custGeom>
              <a:avLst/>
              <a:gdLst>
                <a:gd name="connsiteX0" fmla="*/ 0 w 84259"/>
                <a:gd name="connsiteY0" fmla="*/ 0 h 16615"/>
                <a:gd name="connsiteX1" fmla="*/ 84260 w 84259"/>
                <a:gd name="connsiteY1" fmla="*/ 0 h 16615"/>
                <a:gd name="connsiteX2" fmla="*/ 84260 w 84259"/>
                <a:gd name="connsiteY2" fmla="*/ 16615 h 16615"/>
                <a:gd name="connsiteX3" fmla="*/ 0 w 84259"/>
                <a:gd name="connsiteY3" fmla="*/ 16615 h 16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259" h="16615">
                  <a:moveTo>
                    <a:pt x="0" y="0"/>
                  </a:moveTo>
                  <a:lnTo>
                    <a:pt x="84260" y="0"/>
                  </a:lnTo>
                  <a:lnTo>
                    <a:pt x="84260" y="16615"/>
                  </a:lnTo>
                  <a:lnTo>
                    <a:pt x="0" y="16615"/>
                  </a:lnTo>
                  <a:close/>
                </a:path>
              </a:pathLst>
            </a:custGeom>
            <a:solidFill>
              <a:srgbClr val="000000"/>
            </a:solidFill>
            <a:ln w="31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9C12B92C-CC6B-F2E2-DD44-ABB3342E40E0}"/>
                </a:ext>
              </a:extLst>
            </p:cNvPr>
            <p:cNvSpPr/>
            <p:nvPr/>
          </p:nvSpPr>
          <p:spPr>
            <a:xfrm>
              <a:off x="6908766" y="4352242"/>
              <a:ext cx="1459725" cy="1598599"/>
            </a:xfrm>
            <a:custGeom>
              <a:avLst/>
              <a:gdLst>
                <a:gd name="connsiteX0" fmla="*/ 1459725 w 1459725"/>
                <a:gd name="connsiteY0" fmla="*/ 755253 h 1598599"/>
                <a:gd name="connsiteX1" fmla="*/ 616378 w 1459725"/>
                <a:gd name="connsiteY1" fmla="*/ 1598600 h 1598599"/>
                <a:gd name="connsiteX2" fmla="*/ 0 w 1459725"/>
                <a:gd name="connsiteY2" fmla="*/ 1330888 h 1598599"/>
                <a:gd name="connsiteX3" fmla="*/ 673611 w 1459725"/>
                <a:gd name="connsiteY3" fmla="*/ 1325651 h 1598599"/>
                <a:gd name="connsiteX4" fmla="*/ 1173154 w 1459725"/>
                <a:gd name="connsiteY4" fmla="*/ 644465 h 1598599"/>
                <a:gd name="connsiteX5" fmla="*/ 992010 w 1459725"/>
                <a:gd name="connsiteY5" fmla="*/ 0 h 1598599"/>
                <a:gd name="connsiteX6" fmla="*/ 1459725 w 1459725"/>
                <a:gd name="connsiteY6" fmla="*/ 755253 h 1598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9725" h="1598599">
                  <a:moveTo>
                    <a:pt x="1459725" y="755253"/>
                  </a:moveTo>
                  <a:cubicBezTo>
                    <a:pt x="1459725" y="1221036"/>
                    <a:pt x="1082161" y="1598600"/>
                    <a:pt x="616378" y="1598600"/>
                  </a:cubicBezTo>
                  <a:cubicBezTo>
                    <a:pt x="373138" y="1598600"/>
                    <a:pt x="153962" y="1495636"/>
                    <a:pt x="0" y="1330888"/>
                  </a:cubicBezTo>
                  <a:cubicBezTo>
                    <a:pt x="161007" y="1405547"/>
                    <a:pt x="382832" y="1437686"/>
                    <a:pt x="673611" y="1325651"/>
                  </a:cubicBezTo>
                  <a:cubicBezTo>
                    <a:pt x="951111" y="1218729"/>
                    <a:pt x="1149744" y="923679"/>
                    <a:pt x="1173154" y="644465"/>
                  </a:cubicBezTo>
                  <a:cubicBezTo>
                    <a:pt x="1194321" y="392309"/>
                    <a:pt x="1128016" y="169985"/>
                    <a:pt x="992010" y="0"/>
                  </a:cubicBezTo>
                  <a:cubicBezTo>
                    <a:pt x="1269260" y="138157"/>
                    <a:pt x="1459725" y="424479"/>
                    <a:pt x="1459725" y="755253"/>
                  </a:cubicBezTo>
                  <a:close/>
                </a:path>
              </a:pathLst>
            </a:custGeom>
            <a:solidFill>
              <a:srgbClr val="2A6BBA"/>
            </a:solidFill>
            <a:ln w="31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81A817E8-60EB-1120-41F1-436EFE4AD981}"/>
                </a:ext>
              </a:extLst>
            </p:cNvPr>
            <p:cNvSpPr/>
            <p:nvPr/>
          </p:nvSpPr>
          <p:spPr>
            <a:xfrm>
              <a:off x="6908765" y="4507076"/>
              <a:ext cx="503865" cy="503866"/>
            </a:xfrm>
            <a:custGeom>
              <a:avLst/>
              <a:gdLst>
                <a:gd name="connsiteX0" fmla="*/ 279558 w 503865"/>
                <a:gd name="connsiteY0" fmla="*/ 279558 h 503866"/>
                <a:gd name="connsiteX1" fmla="*/ 31891 w 503865"/>
                <a:gd name="connsiteY1" fmla="*/ 486576 h 503866"/>
                <a:gd name="connsiteX2" fmla="*/ 134761 w 503865"/>
                <a:gd name="connsiteY2" fmla="*/ 134761 h 503866"/>
                <a:gd name="connsiteX3" fmla="*/ 486576 w 503865"/>
                <a:gd name="connsiteY3" fmla="*/ 31891 h 503866"/>
                <a:gd name="connsiteX4" fmla="*/ 279558 w 503865"/>
                <a:gd name="connsiteY4" fmla="*/ 279558 h 503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865" h="503866">
                  <a:moveTo>
                    <a:pt x="279558" y="279558"/>
                  </a:moveTo>
                  <a:cubicBezTo>
                    <a:pt x="153994" y="405122"/>
                    <a:pt x="100627" y="555343"/>
                    <a:pt x="31891" y="486576"/>
                  </a:cubicBezTo>
                  <a:cubicBezTo>
                    <a:pt x="-36845" y="417840"/>
                    <a:pt x="9197" y="260293"/>
                    <a:pt x="134761" y="134761"/>
                  </a:cubicBezTo>
                  <a:cubicBezTo>
                    <a:pt x="260325" y="9197"/>
                    <a:pt x="417840" y="-36845"/>
                    <a:pt x="486576" y="31891"/>
                  </a:cubicBezTo>
                  <a:cubicBezTo>
                    <a:pt x="555343" y="100627"/>
                    <a:pt x="405122" y="153994"/>
                    <a:pt x="279558" y="279558"/>
                  </a:cubicBezTo>
                  <a:close/>
                </a:path>
              </a:pathLst>
            </a:custGeom>
            <a:solidFill>
              <a:srgbClr val="519BF4"/>
            </a:solidFill>
            <a:ln w="31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07F56A90-6769-8287-2788-CBBD25A5D19E}"/>
                </a:ext>
              </a:extLst>
            </p:cNvPr>
            <p:cNvSpPr/>
            <p:nvPr/>
          </p:nvSpPr>
          <p:spPr>
            <a:xfrm>
              <a:off x="6817149" y="5130937"/>
              <a:ext cx="168021" cy="168021"/>
            </a:xfrm>
            <a:custGeom>
              <a:avLst/>
              <a:gdLst>
                <a:gd name="connsiteX0" fmla="*/ 168021 w 168021"/>
                <a:gd name="connsiteY0" fmla="*/ 84011 h 168021"/>
                <a:gd name="connsiteX1" fmla="*/ 84011 w 168021"/>
                <a:gd name="connsiteY1" fmla="*/ 168021 h 168021"/>
                <a:gd name="connsiteX2" fmla="*/ 0 w 168021"/>
                <a:gd name="connsiteY2" fmla="*/ 84011 h 168021"/>
                <a:gd name="connsiteX3" fmla="*/ 84011 w 168021"/>
                <a:gd name="connsiteY3" fmla="*/ 0 h 168021"/>
                <a:gd name="connsiteX4" fmla="*/ 168021 w 168021"/>
                <a:gd name="connsiteY4" fmla="*/ 84011 h 168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021" h="168021">
                  <a:moveTo>
                    <a:pt x="168021" y="84011"/>
                  </a:moveTo>
                  <a:cubicBezTo>
                    <a:pt x="168021" y="130408"/>
                    <a:pt x="130408" y="168021"/>
                    <a:pt x="84011" y="168021"/>
                  </a:cubicBezTo>
                  <a:cubicBezTo>
                    <a:pt x="37613" y="168021"/>
                    <a:pt x="0" y="130408"/>
                    <a:pt x="0" y="84011"/>
                  </a:cubicBezTo>
                  <a:cubicBezTo>
                    <a:pt x="0" y="37613"/>
                    <a:pt x="37613" y="0"/>
                    <a:pt x="84011" y="0"/>
                  </a:cubicBezTo>
                  <a:cubicBezTo>
                    <a:pt x="130408" y="0"/>
                    <a:pt x="168021" y="37613"/>
                    <a:pt x="168021" y="84011"/>
                  </a:cubicBezTo>
                  <a:close/>
                </a:path>
              </a:pathLst>
            </a:custGeom>
            <a:solidFill>
              <a:srgbClr val="519BF4"/>
            </a:solidFill>
            <a:ln w="31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3A829F10-5968-BB55-05DD-615C96C90FDF}"/>
                </a:ext>
              </a:extLst>
            </p:cNvPr>
            <p:cNvSpPr/>
            <p:nvPr/>
          </p:nvSpPr>
          <p:spPr>
            <a:xfrm>
              <a:off x="7278474" y="834805"/>
              <a:ext cx="193551" cy="2636402"/>
            </a:xfrm>
            <a:custGeom>
              <a:avLst/>
              <a:gdLst>
                <a:gd name="connsiteX0" fmla="*/ 193552 w 193551"/>
                <a:gd name="connsiteY0" fmla="*/ 2636403 h 2636402"/>
                <a:gd name="connsiteX1" fmla="*/ 17519 w 193551"/>
                <a:gd name="connsiteY1" fmla="*/ 2636403 h 2636402"/>
                <a:gd name="connsiteX2" fmla="*/ 0 w 193551"/>
                <a:gd name="connsiteY2" fmla="*/ 88001 h 2636402"/>
                <a:gd name="connsiteX3" fmla="*/ 88001 w 193551"/>
                <a:gd name="connsiteY3" fmla="*/ 0 h 2636402"/>
                <a:gd name="connsiteX4" fmla="*/ 150253 w 193551"/>
                <a:gd name="connsiteY4" fmla="*/ 25749 h 2636402"/>
                <a:gd name="connsiteX5" fmla="*/ 176033 w 193551"/>
                <a:gd name="connsiteY5" fmla="*/ 88001 h 2636402"/>
                <a:gd name="connsiteX6" fmla="*/ 193552 w 193551"/>
                <a:gd name="connsiteY6" fmla="*/ 2636403 h 2636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3551" h="2636402">
                  <a:moveTo>
                    <a:pt x="193552" y="2636403"/>
                  </a:moveTo>
                  <a:lnTo>
                    <a:pt x="17519" y="2636403"/>
                  </a:lnTo>
                  <a:lnTo>
                    <a:pt x="0" y="88001"/>
                  </a:lnTo>
                  <a:cubicBezTo>
                    <a:pt x="0" y="39402"/>
                    <a:pt x="39434" y="0"/>
                    <a:pt x="88001" y="0"/>
                  </a:cubicBezTo>
                  <a:cubicBezTo>
                    <a:pt x="112315" y="0"/>
                    <a:pt x="134324" y="9851"/>
                    <a:pt x="150253" y="25749"/>
                  </a:cubicBezTo>
                  <a:cubicBezTo>
                    <a:pt x="166182" y="41709"/>
                    <a:pt x="176033" y="63686"/>
                    <a:pt x="176033" y="88001"/>
                  </a:cubicBezTo>
                  <a:lnTo>
                    <a:pt x="193552" y="2636403"/>
                  </a:lnTo>
                  <a:close/>
                </a:path>
              </a:pathLst>
            </a:custGeom>
            <a:solidFill>
              <a:srgbClr val="F8FFFE"/>
            </a:solidFill>
            <a:ln w="31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CDB74AF1-2F14-4E85-786B-596D5B7EF2D7}"/>
                </a:ext>
              </a:extLst>
            </p:cNvPr>
            <p:cNvSpPr/>
            <p:nvPr/>
          </p:nvSpPr>
          <p:spPr>
            <a:xfrm>
              <a:off x="7295993" y="3471207"/>
              <a:ext cx="178152" cy="394802"/>
            </a:xfrm>
            <a:custGeom>
              <a:avLst/>
              <a:gdLst>
                <a:gd name="connsiteX0" fmla="*/ 178152 w 178152"/>
                <a:gd name="connsiteY0" fmla="*/ 306802 h 394802"/>
                <a:gd name="connsiteX1" fmla="*/ 90120 w 178152"/>
                <a:gd name="connsiteY1" fmla="*/ 394802 h 394802"/>
                <a:gd name="connsiteX2" fmla="*/ 2120 w 178152"/>
                <a:gd name="connsiteY2" fmla="*/ 306802 h 394802"/>
                <a:gd name="connsiteX3" fmla="*/ 0 w 178152"/>
                <a:gd name="connsiteY3" fmla="*/ 0 h 394802"/>
                <a:gd name="connsiteX4" fmla="*/ 176033 w 178152"/>
                <a:gd name="connsiteY4" fmla="*/ 0 h 394802"/>
                <a:gd name="connsiteX5" fmla="*/ 178152 w 178152"/>
                <a:gd name="connsiteY5" fmla="*/ 306802 h 394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8152" h="394802">
                  <a:moveTo>
                    <a:pt x="178152" y="306802"/>
                  </a:moveTo>
                  <a:cubicBezTo>
                    <a:pt x="178152" y="355432"/>
                    <a:pt x="138750" y="394802"/>
                    <a:pt x="90120" y="394802"/>
                  </a:cubicBezTo>
                  <a:cubicBezTo>
                    <a:pt x="41553" y="394802"/>
                    <a:pt x="2120" y="355432"/>
                    <a:pt x="2120" y="306802"/>
                  </a:cubicBezTo>
                  <a:lnTo>
                    <a:pt x="0" y="0"/>
                  </a:lnTo>
                  <a:lnTo>
                    <a:pt x="176033" y="0"/>
                  </a:lnTo>
                  <a:lnTo>
                    <a:pt x="178152" y="306802"/>
                  </a:lnTo>
                  <a:close/>
                </a:path>
              </a:pathLst>
            </a:custGeom>
            <a:solidFill>
              <a:srgbClr val="519BF4"/>
            </a:solidFill>
            <a:ln w="31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05" name="Group 404">
            <a:extLst>
              <a:ext uri="{FF2B5EF4-FFF2-40B4-BE49-F238E27FC236}">
                <a16:creationId xmlns:a16="http://schemas.microsoft.com/office/drawing/2014/main" id="{80BE69F1-91D0-4BDF-552B-543477CBE1B5}"/>
              </a:ext>
            </a:extLst>
          </p:cNvPr>
          <p:cNvGrpSpPr/>
          <p:nvPr/>
        </p:nvGrpSpPr>
        <p:grpSpPr>
          <a:xfrm>
            <a:off x="5029200" y="4419600"/>
            <a:ext cx="1166826" cy="1232672"/>
            <a:chOff x="5029200" y="4419600"/>
            <a:chExt cx="1166826" cy="1232672"/>
          </a:xfrm>
        </p:grpSpPr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A497B925-6363-2E3E-7C7F-A585276256F2}"/>
                </a:ext>
              </a:extLst>
            </p:cNvPr>
            <p:cNvSpPr/>
            <p:nvPr/>
          </p:nvSpPr>
          <p:spPr>
            <a:xfrm>
              <a:off x="5222883" y="4419600"/>
              <a:ext cx="883043" cy="1232671"/>
            </a:xfrm>
            <a:custGeom>
              <a:avLst/>
              <a:gdLst>
                <a:gd name="connsiteX0" fmla="*/ 883044 w 883043"/>
                <a:gd name="connsiteY0" fmla="*/ 791049 h 1232671"/>
                <a:gd name="connsiteX1" fmla="*/ 441624 w 883043"/>
                <a:gd name="connsiteY1" fmla="*/ 1232672 h 1232671"/>
                <a:gd name="connsiteX2" fmla="*/ 0 w 883043"/>
                <a:gd name="connsiteY2" fmla="*/ 791049 h 1232671"/>
                <a:gd name="connsiteX3" fmla="*/ 403467 w 883043"/>
                <a:gd name="connsiteY3" fmla="*/ 19345 h 1232671"/>
                <a:gd name="connsiteX4" fmla="*/ 479526 w 883043"/>
                <a:gd name="connsiteY4" fmla="*/ 19345 h 1232671"/>
                <a:gd name="connsiteX5" fmla="*/ 883044 w 883043"/>
                <a:gd name="connsiteY5" fmla="*/ 791049 h 1232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83043" h="1232671">
                  <a:moveTo>
                    <a:pt x="883044" y="791049"/>
                  </a:moveTo>
                  <a:cubicBezTo>
                    <a:pt x="883044" y="1034868"/>
                    <a:pt x="685444" y="1232672"/>
                    <a:pt x="441624" y="1232672"/>
                  </a:cubicBezTo>
                  <a:cubicBezTo>
                    <a:pt x="197803" y="1232672"/>
                    <a:pt x="0" y="1034894"/>
                    <a:pt x="0" y="791049"/>
                  </a:cubicBezTo>
                  <a:cubicBezTo>
                    <a:pt x="0" y="591337"/>
                    <a:pt x="296400" y="166299"/>
                    <a:pt x="403467" y="19345"/>
                  </a:cubicBezTo>
                  <a:cubicBezTo>
                    <a:pt x="422342" y="-6448"/>
                    <a:pt x="460651" y="-6448"/>
                    <a:pt x="479526" y="19345"/>
                  </a:cubicBezTo>
                  <a:cubicBezTo>
                    <a:pt x="586644" y="166299"/>
                    <a:pt x="883044" y="591363"/>
                    <a:pt x="883044" y="791049"/>
                  </a:cubicBezTo>
                  <a:close/>
                </a:path>
              </a:pathLst>
            </a:custGeom>
            <a:solidFill>
              <a:srgbClr val="DBDBDB"/>
            </a:solidFill>
            <a:ln w="25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57C56768-342D-48C6-36C4-17174EA3FDF2}"/>
                </a:ext>
              </a:extLst>
            </p:cNvPr>
            <p:cNvSpPr/>
            <p:nvPr/>
          </p:nvSpPr>
          <p:spPr>
            <a:xfrm>
              <a:off x="5222883" y="4910204"/>
              <a:ext cx="883043" cy="742068"/>
            </a:xfrm>
            <a:custGeom>
              <a:avLst/>
              <a:gdLst>
                <a:gd name="connsiteX0" fmla="*/ 883044 w 883043"/>
                <a:gd name="connsiteY0" fmla="*/ 300445 h 742068"/>
                <a:gd name="connsiteX1" fmla="*/ 441624 w 883043"/>
                <a:gd name="connsiteY1" fmla="*/ 742068 h 742068"/>
                <a:gd name="connsiteX2" fmla="*/ 0 w 883043"/>
                <a:gd name="connsiteY2" fmla="*/ 300445 h 742068"/>
                <a:gd name="connsiteX3" fmla="*/ 103226 w 883043"/>
                <a:gd name="connsiteY3" fmla="*/ 0 h 742068"/>
                <a:gd name="connsiteX4" fmla="*/ 106304 w 883043"/>
                <a:gd name="connsiteY4" fmla="*/ 5011 h 742068"/>
                <a:gd name="connsiteX5" fmla="*/ 145987 w 883043"/>
                <a:gd name="connsiteY5" fmla="*/ 74914 h 742068"/>
                <a:gd name="connsiteX6" fmla="*/ 261347 w 883043"/>
                <a:gd name="connsiteY6" fmla="*/ 57209 h 742068"/>
                <a:gd name="connsiteX7" fmla="*/ 370932 w 883043"/>
                <a:gd name="connsiteY7" fmla="*/ 585 h 742068"/>
                <a:gd name="connsiteX8" fmla="*/ 520964 w 883043"/>
                <a:gd name="connsiteY8" fmla="*/ 88600 h 742068"/>
                <a:gd name="connsiteX9" fmla="*/ 678881 w 883043"/>
                <a:gd name="connsiteY9" fmla="*/ 66444 h 742068"/>
                <a:gd name="connsiteX10" fmla="*/ 789815 w 883043"/>
                <a:gd name="connsiteY10" fmla="*/ 19257 h 742068"/>
                <a:gd name="connsiteX11" fmla="*/ 883044 w 883043"/>
                <a:gd name="connsiteY11" fmla="*/ 300445 h 742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83043" h="742068">
                  <a:moveTo>
                    <a:pt x="883044" y="300445"/>
                  </a:moveTo>
                  <a:cubicBezTo>
                    <a:pt x="883044" y="544265"/>
                    <a:pt x="685444" y="742068"/>
                    <a:pt x="441624" y="742068"/>
                  </a:cubicBezTo>
                  <a:cubicBezTo>
                    <a:pt x="197803" y="742068"/>
                    <a:pt x="0" y="544290"/>
                    <a:pt x="0" y="300445"/>
                  </a:cubicBezTo>
                  <a:cubicBezTo>
                    <a:pt x="0" y="223979"/>
                    <a:pt x="43524" y="114419"/>
                    <a:pt x="103226" y="0"/>
                  </a:cubicBezTo>
                  <a:cubicBezTo>
                    <a:pt x="104371" y="1730"/>
                    <a:pt x="105337" y="3282"/>
                    <a:pt x="106304" y="5011"/>
                  </a:cubicBezTo>
                  <a:cubicBezTo>
                    <a:pt x="119405" y="28694"/>
                    <a:pt x="124797" y="57973"/>
                    <a:pt x="145987" y="74914"/>
                  </a:cubicBezTo>
                  <a:cubicBezTo>
                    <a:pt x="178725" y="101115"/>
                    <a:pt x="227642" y="82240"/>
                    <a:pt x="261347" y="57209"/>
                  </a:cubicBezTo>
                  <a:cubicBezTo>
                    <a:pt x="294848" y="32179"/>
                    <a:pt x="328935" y="-178"/>
                    <a:pt x="370932" y="585"/>
                  </a:cubicBezTo>
                  <a:cubicBezTo>
                    <a:pt x="429871" y="1933"/>
                    <a:pt x="466451" y="66444"/>
                    <a:pt x="520964" y="88600"/>
                  </a:cubicBezTo>
                  <a:cubicBezTo>
                    <a:pt x="571814" y="109204"/>
                    <a:pt x="629405" y="90151"/>
                    <a:pt x="678881" y="66444"/>
                  </a:cubicBezTo>
                  <a:cubicBezTo>
                    <a:pt x="714901" y="49120"/>
                    <a:pt x="751480" y="28897"/>
                    <a:pt x="789815" y="19257"/>
                  </a:cubicBezTo>
                  <a:cubicBezTo>
                    <a:pt x="844328" y="126552"/>
                    <a:pt x="883044" y="228227"/>
                    <a:pt x="883044" y="300445"/>
                  </a:cubicBezTo>
                  <a:close/>
                </a:path>
              </a:pathLst>
            </a:custGeom>
            <a:solidFill>
              <a:srgbClr val="367CE0"/>
            </a:solidFill>
            <a:ln w="25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4" name="Freeform: Shape 293">
              <a:extLst>
                <a:ext uri="{FF2B5EF4-FFF2-40B4-BE49-F238E27FC236}">
                  <a16:creationId xmlns:a16="http://schemas.microsoft.com/office/drawing/2014/main" id="{FE2F3FC5-6E7C-3C3B-34FE-05E50AF3C272}"/>
                </a:ext>
              </a:extLst>
            </p:cNvPr>
            <p:cNvSpPr/>
            <p:nvPr/>
          </p:nvSpPr>
          <p:spPr>
            <a:xfrm>
              <a:off x="5459122" y="5074531"/>
              <a:ext cx="410538" cy="413413"/>
            </a:xfrm>
            <a:custGeom>
              <a:avLst/>
              <a:gdLst>
                <a:gd name="connsiteX0" fmla="*/ 23683 w 410538"/>
                <a:gd name="connsiteY0" fmla="*/ 173434 h 413413"/>
                <a:gd name="connsiteX1" fmla="*/ 0 w 410538"/>
                <a:gd name="connsiteY1" fmla="*/ 100962 h 413413"/>
                <a:gd name="connsiteX2" fmla="*/ 23683 w 410538"/>
                <a:gd name="connsiteY2" fmla="*/ 28490 h 413413"/>
                <a:gd name="connsiteX3" fmla="*/ 90787 w 410538"/>
                <a:gd name="connsiteY3" fmla="*/ 0 h 413413"/>
                <a:gd name="connsiteX4" fmla="*/ 157892 w 410538"/>
                <a:gd name="connsiteY4" fmla="*/ 28490 h 413413"/>
                <a:gd name="connsiteX5" fmla="*/ 181574 w 410538"/>
                <a:gd name="connsiteY5" fmla="*/ 100962 h 413413"/>
                <a:gd name="connsiteX6" fmla="*/ 157892 w 410538"/>
                <a:gd name="connsiteY6" fmla="*/ 173434 h 413413"/>
                <a:gd name="connsiteX7" fmla="*/ 90787 w 410538"/>
                <a:gd name="connsiteY7" fmla="*/ 201924 h 413413"/>
                <a:gd name="connsiteX8" fmla="*/ 23683 w 410538"/>
                <a:gd name="connsiteY8" fmla="*/ 173434 h 413413"/>
                <a:gd name="connsiteX9" fmla="*/ 128588 w 410538"/>
                <a:gd name="connsiteY9" fmla="*/ 147208 h 413413"/>
                <a:gd name="connsiteX10" fmla="*/ 142120 w 410538"/>
                <a:gd name="connsiteY10" fmla="*/ 100962 h 413413"/>
                <a:gd name="connsiteX11" fmla="*/ 128588 w 410538"/>
                <a:gd name="connsiteY11" fmla="*/ 54716 h 413413"/>
                <a:gd name="connsiteX12" fmla="*/ 90813 w 410538"/>
                <a:gd name="connsiteY12" fmla="*/ 36655 h 413413"/>
                <a:gd name="connsiteX13" fmla="*/ 53012 w 410538"/>
                <a:gd name="connsiteY13" fmla="*/ 54716 h 413413"/>
                <a:gd name="connsiteX14" fmla="*/ 39479 w 410538"/>
                <a:gd name="connsiteY14" fmla="*/ 100962 h 413413"/>
                <a:gd name="connsiteX15" fmla="*/ 53012 w 410538"/>
                <a:gd name="connsiteY15" fmla="*/ 147208 h 413413"/>
                <a:gd name="connsiteX16" fmla="*/ 90813 w 410538"/>
                <a:gd name="connsiteY16" fmla="*/ 165243 h 413413"/>
                <a:gd name="connsiteX17" fmla="*/ 128588 w 410538"/>
                <a:gd name="connsiteY17" fmla="*/ 147208 h 413413"/>
                <a:gd name="connsiteX18" fmla="*/ 77814 w 410538"/>
                <a:gd name="connsiteY18" fmla="*/ 403518 h 413413"/>
                <a:gd name="connsiteX19" fmla="*/ 72192 w 410538"/>
                <a:gd name="connsiteY19" fmla="*/ 390265 h 413413"/>
                <a:gd name="connsiteX20" fmla="*/ 75016 w 410538"/>
                <a:gd name="connsiteY20" fmla="*/ 380675 h 413413"/>
                <a:gd name="connsiteX21" fmla="*/ 304515 w 410538"/>
                <a:gd name="connsiteY21" fmla="*/ 13558 h 413413"/>
                <a:gd name="connsiteX22" fmla="*/ 320311 w 410538"/>
                <a:gd name="connsiteY22" fmla="*/ 4528 h 413413"/>
                <a:gd name="connsiteX23" fmla="*/ 334124 w 410538"/>
                <a:gd name="connsiteY23" fmla="*/ 9031 h 413413"/>
                <a:gd name="connsiteX24" fmla="*/ 339491 w 410538"/>
                <a:gd name="connsiteY24" fmla="*/ 21444 h 413413"/>
                <a:gd name="connsiteX25" fmla="*/ 335549 w 410538"/>
                <a:gd name="connsiteY25" fmla="*/ 33858 h 413413"/>
                <a:gd name="connsiteX26" fmla="*/ 107729 w 410538"/>
                <a:gd name="connsiteY26" fmla="*/ 398710 h 413413"/>
                <a:gd name="connsiteX27" fmla="*/ 100403 w 410538"/>
                <a:gd name="connsiteY27" fmla="*/ 406036 h 413413"/>
                <a:gd name="connsiteX28" fmla="*/ 90813 w 410538"/>
                <a:gd name="connsiteY28" fmla="*/ 408860 h 413413"/>
                <a:gd name="connsiteX29" fmla="*/ 77814 w 410538"/>
                <a:gd name="connsiteY29" fmla="*/ 403518 h 413413"/>
                <a:gd name="connsiteX30" fmla="*/ 252647 w 410538"/>
                <a:gd name="connsiteY30" fmla="*/ 384923 h 413413"/>
                <a:gd name="connsiteX31" fmla="*/ 228965 w 410538"/>
                <a:gd name="connsiteY31" fmla="*/ 312451 h 413413"/>
                <a:gd name="connsiteX32" fmla="*/ 252647 w 410538"/>
                <a:gd name="connsiteY32" fmla="*/ 239979 h 413413"/>
                <a:gd name="connsiteX33" fmla="*/ 319752 w 410538"/>
                <a:gd name="connsiteY33" fmla="*/ 211514 h 413413"/>
                <a:gd name="connsiteX34" fmla="*/ 386856 w 410538"/>
                <a:gd name="connsiteY34" fmla="*/ 239979 h 413413"/>
                <a:gd name="connsiteX35" fmla="*/ 410539 w 410538"/>
                <a:gd name="connsiteY35" fmla="*/ 312451 h 413413"/>
                <a:gd name="connsiteX36" fmla="*/ 386856 w 410538"/>
                <a:gd name="connsiteY36" fmla="*/ 384923 h 413413"/>
                <a:gd name="connsiteX37" fmla="*/ 319752 w 410538"/>
                <a:gd name="connsiteY37" fmla="*/ 413413 h 413413"/>
                <a:gd name="connsiteX38" fmla="*/ 252647 w 410538"/>
                <a:gd name="connsiteY38" fmla="*/ 384923 h 413413"/>
                <a:gd name="connsiteX39" fmla="*/ 357527 w 410538"/>
                <a:gd name="connsiteY39" fmla="*/ 358697 h 413413"/>
                <a:gd name="connsiteX40" fmla="*/ 371060 w 410538"/>
                <a:gd name="connsiteY40" fmla="*/ 312451 h 413413"/>
                <a:gd name="connsiteX41" fmla="*/ 357527 w 410538"/>
                <a:gd name="connsiteY41" fmla="*/ 266205 h 413413"/>
                <a:gd name="connsiteX42" fmla="*/ 319726 w 410538"/>
                <a:gd name="connsiteY42" fmla="*/ 248170 h 413413"/>
                <a:gd name="connsiteX43" fmla="*/ 281951 w 410538"/>
                <a:gd name="connsiteY43" fmla="*/ 266205 h 413413"/>
                <a:gd name="connsiteX44" fmla="*/ 268419 w 410538"/>
                <a:gd name="connsiteY44" fmla="*/ 312451 h 413413"/>
                <a:gd name="connsiteX45" fmla="*/ 281951 w 410538"/>
                <a:gd name="connsiteY45" fmla="*/ 358697 h 413413"/>
                <a:gd name="connsiteX46" fmla="*/ 319726 w 410538"/>
                <a:gd name="connsiteY46" fmla="*/ 376732 h 413413"/>
                <a:gd name="connsiteX47" fmla="*/ 357527 w 410538"/>
                <a:gd name="connsiteY47" fmla="*/ 358697 h 413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410538" h="413413">
                  <a:moveTo>
                    <a:pt x="23683" y="173434"/>
                  </a:moveTo>
                  <a:cubicBezTo>
                    <a:pt x="7886" y="154458"/>
                    <a:pt x="0" y="130292"/>
                    <a:pt x="0" y="100962"/>
                  </a:cubicBezTo>
                  <a:cubicBezTo>
                    <a:pt x="0" y="71632"/>
                    <a:pt x="7886" y="47492"/>
                    <a:pt x="23683" y="28490"/>
                  </a:cubicBezTo>
                  <a:cubicBezTo>
                    <a:pt x="39479" y="9514"/>
                    <a:pt x="61839" y="0"/>
                    <a:pt x="90787" y="0"/>
                  </a:cubicBezTo>
                  <a:cubicBezTo>
                    <a:pt x="119735" y="0"/>
                    <a:pt x="142095" y="9488"/>
                    <a:pt x="157892" y="28490"/>
                  </a:cubicBezTo>
                  <a:cubicBezTo>
                    <a:pt x="173689" y="47466"/>
                    <a:pt x="181574" y="71632"/>
                    <a:pt x="181574" y="100962"/>
                  </a:cubicBezTo>
                  <a:cubicBezTo>
                    <a:pt x="181574" y="130292"/>
                    <a:pt x="173689" y="154458"/>
                    <a:pt x="157892" y="173434"/>
                  </a:cubicBezTo>
                  <a:cubicBezTo>
                    <a:pt x="142095" y="192410"/>
                    <a:pt x="119735" y="201924"/>
                    <a:pt x="90787" y="201924"/>
                  </a:cubicBezTo>
                  <a:cubicBezTo>
                    <a:pt x="61839" y="201924"/>
                    <a:pt x="39479" y="192436"/>
                    <a:pt x="23683" y="173434"/>
                  </a:cubicBezTo>
                  <a:close/>
                  <a:moveTo>
                    <a:pt x="128588" y="147208"/>
                  </a:moveTo>
                  <a:cubicBezTo>
                    <a:pt x="137618" y="135176"/>
                    <a:pt x="142120" y="119760"/>
                    <a:pt x="142120" y="100962"/>
                  </a:cubicBezTo>
                  <a:cubicBezTo>
                    <a:pt x="142120" y="82164"/>
                    <a:pt x="137618" y="66748"/>
                    <a:pt x="128588" y="54716"/>
                  </a:cubicBezTo>
                  <a:cubicBezTo>
                    <a:pt x="119583" y="42685"/>
                    <a:pt x="106965" y="36655"/>
                    <a:pt x="90813" y="36655"/>
                  </a:cubicBezTo>
                  <a:cubicBezTo>
                    <a:pt x="74634" y="36655"/>
                    <a:pt x="62043" y="42685"/>
                    <a:pt x="53012" y="54716"/>
                  </a:cubicBezTo>
                  <a:cubicBezTo>
                    <a:pt x="44007" y="66748"/>
                    <a:pt x="39479" y="82164"/>
                    <a:pt x="39479" y="100962"/>
                  </a:cubicBezTo>
                  <a:cubicBezTo>
                    <a:pt x="39479" y="119760"/>
                    <a:pt x="43982" y="135176"/>
                    <a:pt x="53012" y="147208"/>
                  </a:cubicBezTo>
                  <a:cubicBezTo>
                    <a:pt x="62043" y="159240"/>
                    <a:pt x="74634" y="165243"/>
                    <a:pt x="90813" y="165243"/>
                  </a:cubicBezTo>
                  <a:cubicBezTo>
                    <a:pt x="106965" y="165269"/>
                    <a:pt x="119557" y="159265"/>
                    <a:pt x="128588" y="147208"/>
                  </a:cubicBezTo>
                  <a:close/>
                  <a:moveTo>
                    <a:pt x="77814" y="403518"/>
                  </a:moveTo>
                  <a:cubicBezTo>
                    <a:pt x="74049" y="399957"/>
                    <a:pt x="72192" y="395531"/>
                    <a:pt x="72192" y="390265"/>
                  </a:cubicBezTo>
                  <a:cubicBezTo>
                    <a:pt x="72192" y="386881"/>
                    <a:pt x="73133" y="383702"/>
                    <a:pt x="75016" y="380675"/>
                  </a:cubicBezTo>
                  <a:lnTo>
                    <a:pt x="304515" y="13558"/>
                  </a:lnTo>
                  <a:cubicBezTo>
                    <a:pt x="308279" y="7555"/>
                    <a:pt x="313545" y="4528"/>
                    <a:pt x="320311" y="4528"/>
                  </a:cubicBezTo>
                  <a:cubicBezTo>
                    <a:pt x="325933" y="4528"/>
                    <a:pt x="330537" y="6028"/>
                    <a:pt x="334124" y="9031"/>
                  </a:cubicBezTo>
                  <a:cubicBezTo>
                    <a:pt x="337685" y="12057"/>
                    <a:pt x="339491" y="16178"/>
                    <a:pt x="339491" y="21444"/>
                  </a:cubicBezTo>
                  <a:cubicBezTo>
                    <a:pt x="339491" y="25590"/>
                    <a:pt x="338169" y="29711"/>
                    <a:pt x="335549" y="33858"/>
                  </a:cubicBezTo>
                  <a:lnTo>
                    <a:pt x="107729" y="398710"/>
                  </a:lnTo>
                  <a:cubicBezTo>
                    <a:pt x="105846" y="401737"/>
                    <a:pt x="103404" y="404154"/>
                    <a:pt x="100403" y="406036"/>
                  </a:cubicBezTo>
                  <a:cubicBezTo>
                    <a:pt x="97375" y="407918"/>
                    <a:pt x="94196" y="408860"/>
                    <a:pt x="90813" y="408860"/>
                  </a:cubicBezTo>
                  <a:cubicBezTo>
                    <a:pt x="85903" y="408885"/>
                    <a:pt x="81579" y="407105"/>
                    <a:pt x="77814" y="403518"/>
                  </a:cubicBezTo>
                  <a:close/>
                  <a:moveTo>
                    <a:pt x="252647" y="384923"/>
                  </a:moveTo>
                  <a:cubicBezTo>
                    <a:pt x="236850" y="365946"/>
                    <a:pt x="228965" y="341780"/>
                    <a:pt x="228965" y="312451"/>
                  </a:cubicBezTo>
                  <a:cubicBezTo>
                    <a:pt x="228965" y="283122"/>
                    <a:pt x="236850" y="258981"/>
                    <a:pt x="252647" y="239979"/>
                  </a:cubicBezTo>
                  <a:cubicBezTo>
                    <a:pt x="268444" y="221002"/>
                    <a:pt x="290804" y="211514"/>
                    <a:pt x="319752" y="211514"/>
                  </a:cubicBezTo>
                  <a:cubicBezTo>
                    <a:pt x="348700" y="211514"/>
                    <a:pt x="371085" y="221002"/>
                    <a:pt x="386856" y="239979"/>
                  </a:cubicBezTo>
                  <a:cubicBezTo>
                    <a:pt x="402653" y="258956"/>
                    <a:pt x="410539" y="283122"/>
                    <a:pt x="410539" y="312451"/>
                  </a:cubicBezTo>
                  <a:cubicBezTo>
                    <a:pt x="410539" y="341780"/>
                    <a:pt x="402653" y="365921"/>
                    <a:pt x="386856" y="384923"/>
                  </a:cubicBezTo>
                  <a:cubicBezTo>
                    <a:pt x="371060" y="403900"/>
                    <a:pt x="348700" y="413413"/>
                    <a:pt x="319752" y="413413"/>
                  </a:cubicBezTo>
                  <a:cubicBezTo>
                    <a:pt x="290804" y="413388"/>
                    <a:pt x="268444" y="403900"/>
                    <a:pt x="252647" y="384923"/>
                  </a:cubicBezTo>
                  <a:close/>
                  <a:moveTo>
                    <a:pt x="357527" y="358697"/>
                  </a:moveTo>
                  <a:cubicBezTo>
                    <a:pt x="366532" y="346665"/>
                    <a:pt x="371060" y="331249"/>
                    <a:pt x="371060" y="312451"/>
                  </a:cubicBezTo>
                  <a:cubicBezTo>
                    <a:pt x="371060" y="293653"/>
                    <a:pt x="366532" y="278237"/>
                    <a:pt x="357527" y="266205"/>
                  </a:cubicBezTo>
                  <a:cubicBezTo>
                    <a:pt x="348496" y="254173"/>
                    <a:pt x="335905" y="248170"/>
                    <a:pt x="319726" y="248170"/>
                  </a:cubicBezTo>
                  <a:cubicBezTo>
                    <a:pt x="303573" y="248170"/>
                    <a:pt x="290982" y="254199"/>
                    <a:pt x="281951" y="266205"/>
                  </a:cubicBezTo>
                  <a:cubicBezTo>
                    <a:pt x="272921" y="278237"/>
                    <a:pt x="268419" y="293653"/>
                    <a:pt x="268419" y="312451"/>
                  </a:cubicBezTo>
                  <a:cubicBezTo>
                    <a:pt x="268419" y="331249"/>
                    <a:pt x="272921" y="346665"/>
                    <a:pt x="281951" y="358697"/>
                  </a:cubicBezTo>
                  <a:cubicBezTo>
                    <a:pt x="290982" y="370729"/>
                    <a:pt x="303573" y="376732"/>
                    <a:pt x="319726" y="376732"/>
                  </a:cubicBezTo>
                  <a:cubicBezTo>
                    <a:pt x="335905" y="376732"/>
                    <a:pt x="348496" y="370729"/>
                    <a:pt x="357527" y="358697"/>
                  </a:cubicBezTo>
                  <a:close/>
                </a:path>
              </a:pathLst>
            </a:custGeom>
            <a:solidFill>
              <a:srgbClr val="000000"/>
            </a:solidFill>
            <a:ln w="25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95" name="Graphic 150">
              <a:extLst>
                <a:ext uri="{FF2B5EF4-FFF2-40B4-BE49-F238E27FC236}">
                  <a16:creationId xmlns:a16="http://schemas.microsoft.com/office/drawing/2014/main" id="{5D17B737-01D4-7345-08D7-35588340F3E9}"/>
                </a:ext>
              </a:extLst>
            </p:cNvPr>
            <p:cNvGrpSpPr/>
            <p:nvPr/>
          </p:nvGrpSpPr>
          <p:grpSpPr>
            <a:xfrm>
              <a:off x="5029200" y="4420897"/>
              <a:ext cx="1166826" cy="522096"/>
              <a:chOff x="10853265" y="5543887"/>
              <a:chExt cx="1166826" cy="522096"/>
            </a:xfrm>
            <a:solidFill>
              <a:srgbClr val="B9B9B9"/>
            </a:solidFill>
          </p:grpSpPr>
          <p:sp>
            <p:nvSpPr>
              <p:cNvPr id="296" name="Freeform: Shape 295">
                <a:extLst>
                  <a:ext uri="{FF2B5EF4-FFF2-40B4-BE49-F238E27FC236}">
                    <a16:creationId xmlns:a16="http://schemas.microsoft.com/office/drawing/2014/main" id="{7E5C3050-13A0-C642-0008-DA6CB56DBC00}"/>
                  </a:ext>
                </a:extLst>
              </p:cNvPr>
              <p:cNvSpPr/>
              <p:nvPr/>
            </p:nvSpPr>
            <p:spPr>
              <a:xfrm>
                <a:off x="10853265" y="5717932"/>
                <a:ext cx="249340" cy="348051"/>
              </a:xfrm>
              <a:custGeom>
                <a:avLst/>
                <a:gdLst>
                  <a:gd name="connsiteX0" fmla="*/ 249340 w 249340"/>
                  <a:gd name="connsiteY0" fmla="*/ 223356 h 348051"/>
                  <a:gd name="connsiteX1" fmla="*/ 124696 w 249340"/>
                  <a:gd name="connsiteY1" fmla="*/ 348051 h 348051"/>
                  <a:gd name="connsiteX2" fmla="*/ 0 w 249340"/>
                  <a:gd name="connsiteY2" fmla="*/ 223356 h 348051"/>
                  <a:gd name="connsiteX3" fmla="*/ 113935 w 249340"/>
                  <a:gd name="connsiteY3" fmla="*/ 5456 h 348051"/>
                  <a:gd name="connsiteX4" fmla="*/ 135405 w 249340"/>
                  <a:gd name="connsiteY4" fmla="*/ 5456 h 348051"/>
                  <a:gd name="connsiteX5" fmla="*/ 249340 w 249340"/>
                  <a:gd name="connsiteY5" fmla="*/ 223356 h 3480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9340" h="348051">
                    <a:moveTo>
                      <a:pt x="249340" y="223356"/>
                    </a:moveTo>
                    <a:cubicBezTo>
                      <a:pt x="249340" y="292190"/>
                      <a:pt x="193555" y="348051"/>
                      <a:pt x="124696" y="348051"/>
                    </a:cubicBezTo>
                    <a:cubicBezTo>
                      <a:pt x="55861" y="348051"/>
                      <a:pt x="0" y="292215"/>
                      <a:pt x="0" y="223356"/>
                    </a:cubicBezTo>
                    <a:cubicBezTo>
                      <a:pt x="0" y="166960"/>
                      <a:pt x="83690" y="46945"/>
                      <a:pt x="113935" y="5456"/>
                    </a:cubicBezTo>
                    <a:cubicBezTo>
                      <a:pt x="119252" y="-1819"/>
                      <a:pt x="130088" y="-1819"/>
                      <a:pt x="135405" y="5456"/>
                    </a:cubicBezTo>
                    <a:cubicBezTo>
                      <a:pt x="165650" y="46945"/>
                      <a:pt x="249340" y="166960"/>
                      <a:pt x="249340" y="223356"/>
                    </a:cubicBezTo>
                    <a:close/>
                  </a:path>
                </a:pathLst>
              </a:custGeom>
              <a:solidFill>
                <a:srgbClr val="B9B9B9"/>
              </a:solidFill>
              <a:ln w="25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7" name="Freeform: Shape 296">
                <a:extLst>
                  <a:ext uri="{FF2B5EF4-FFF2-40B4-BE49-F238E27FC236}">
                    <a16:creationId xmlns:a16="http://schemas.microsoft.com/office/drawing/2014/main" id="{A380B05F-2BF4-22B4-80F6-9F3E6FBB5CE7}"/>
                  </a:ext>
                </a:extLst>
              </p:cNvPr>
              <p:cNvSpPr/>
              <p:nvPr/>
            </p:nvSpPr>
            <p:spPr>
              <a:xfrm>
                <a:off x="11770751" y="5543887"/>
                <a:ext cx="249340" cy="348051"/>
              </a:xfrm>
              <a:custGeom>
                <a:avLst/>
                <a:gdLst>
                  <a:gd name="connsiteX0" fmla="*/ 249340 w 249340"/>
                  <a:gd name="connsiteY0" fmla="*/ 223356 h 348051"/>
                  <a:gd name="connsiteX1" fmla="*/ 124696 w 249340"/>
                  <a:gd name="connsiteY1" fmla="*/ 348051 h 348051"/>
                  <a:gd name="connsiteX2" fmla="*/ 0 w 249340"/>
                  <a:gd name="connsiteY2" fmla="*/ 223356 h 348051"/>
                  <a:gd name="connsiteX3" fmla="*/ 113935 w 249340"/>
                  <a:gd name="connsiteY3" fmla="*/ 5457 h 348051"/>
                  <a:gd name="connsiteX4" fmla="*/ 135405 w 249340"/>
                  <a:gd name="connsiteY4" fmla="*/ 5457 h 348051"/>
                  <a:gd name="connsiteX5" fmla="*/ 249340 w 249340"/>
                  <a:gd name="connsiteY5" fmla="*/ 223356 h 3480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9340" h="348051">
                    <a:moveTo>
                      <a:pt x="249340" y="223356"/>
                    </a:moveTo>
                    <a:cubicBezTo>
                      <a:pt x="249340" y="292190"/>
                      <a:pt x="193555" y="348051"/>
                      <a:pt x="124696" y="348051"/>
                    </a:cubicBezTo>
                    <a:cubicBezTo>
                      <a:pt x="55861" y="348051"/>
                      <a:pt x="0" y="292216"/>
                      <a:pt x="0" y="223356"/>
                    </a:cubicBezTo>
                    <a:cubicBezTo>
                      <a:pt x="0" y="166960"/>
                      <a:pt x="83690" y="46946"/>
                      <a:pt x="113935" y="5457"/>
                    </a:cubicBezTo>
                    <a:cubicBezTo>
                      <a:pt x="119252" y="-1819"/>
                      <a:pt x="130088" y="-1819"/>
                      <a:pt x="135405" y="5457"/>
                    </a:cubicBezTo>
                    <a:cubicBezTo>
                      <a:pt x="165650" y="46971"/>
                      <a:pt x="249340" y="166986"/>
                      <a:pt x="249340" y="223356"/>
                    </a:cubicBezTo>
                    <a:close/>
                  </a:path>
                </a:pathLst>
              </a:custGeom>
              <a:solidFill>
                <a:srgbClr val="B9B9B9"/>
              </a:solidFill>
              <a:ln w="25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763" name="Group 762">
            <a:extLst>
              <a:ext uri="{FF2B5EF4-FFF2-40B4-BE49-F238E27FC236}">
                <a16:creationId xmlns:a16="http://schemas.microsoft.com/office/drawing/2014/main" id="{46C11591-7A04-1EBD-3CBD-F9D50E18E3C5}"/>
              </a:ext>
            </a:extLst>
          </p:cNvPr>
          <p:cNvGrpSpPr/>
          <p:nvPr/>
        </p:nvGrpSpPr>
        <p:grpSpPr>
          <a:xfrm>
            <a:off x="6858000" y="5181600"/>
            <a:ext cx="728156" cy="428995"/>
            <a:chOff x="6858000" y="5181600"/>
            <a:chExt cx="728156" cy="428995"/>
          </a:xfrm>
        </p:grpSpPr>
        <p:sp>
          <p:nvSpPr>
            <p:cNvPr id="708" name="Freeform: Shape 707">
              <a:extLst>
                <a:ext uri="{FF2B5EF4-FFF2-40B4-BE49-F238E27FC236}">
                  <a16:creationId xmlns:a16="http://schemas.microsoft.com/office/drawing/2014/main" id="{08351FED-EB73-7A1A-E4B6-C094E9A80D9D}"/>
                </a:ext>
              </a:extLst>
            </p:cNvPr>
            <p:cNvSpPr/>
            <p:nvPr/>
          </p:nvSpPr>
          <p:spPr>
            <a:xfrm>
              <a:off x="6876383" y="5309751"/>
              <a:ext cx="262988" cy="239255"/>
            </a:xfrm>
            <a:custGeom>
              <a:avLst/>
              <a:gdLst>
                <a:gd name="connsiteX0" fmla="*/ 181070 w 262988"/>
                <a:gd name="connsiteY0" fmla="*/ 239200 h 239255"/>
                <a:gd name="connsiteX1" fmla="*/ 221171 w 262988"/>
                <a:gd name="connsiteY1" fmla="*/ 46223 h 239255"/>
                <a:gd name="connsiteX2" fmla="*/ 0 w 262988"/>
                <a:gd name="connsiteY2" fmla="*/ 44509 h 239255"/>
                <a:gd name="connsiteX3" fmla="*/ 204597 w 262988"/>
                <a:gd name="connsiteY3" fmla="*/ 193575 h 239255"/>
                <a:gd name="connsiteX4" fmla="*/ 160020 w 262988"/>
                <a:gd name="connsiteY4" fmla="*/ 103564 h 239255"/>
                <a:gd name="connsiteX5" fmla="*/ 154400 w 262988"/>
                <a:gd name="connsiteY5" fmla="*/ 105374 h 239255"/>
                <a:gd name="connsiteX6" fmla="*/ 181070 w 262988"/>
                <a:gd name="connsiteY6" fmla="*/ 239200 h 239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2988" h="239255">
                  <a:moveTo>
                    <a:pt x="181070" y="239200"/>
                  </a:moveTo>
                  <a:cubicBezTo>
                    <a:pt x="287179" y="234152"/>
                    <a:pt x="278511" y="102135"/>
                    <a:pt x="221171" y="46223"/>
                  </a:cubicBezTo>
                  <a:cubicBezTo>
                    <a:pt x="170688" y="-3021"/>
                    <a:pt x="84582" y="-25976"/>
                    <a:pt x="0" y="44509"/>
                  </a:cubicBezTo>
                  <a:cubicBezTo>
                    <a:pt x="197739" y="-71315"/>
                    <a:pt x="276320" y="168905"/>
                    <a:pt x="204597" y="193575"/>
                  </a:cubicBezTo>
                  <a:cubicBezTo>
                    <a:pt x="137065" y="216721"/>
                    <a:pt x="114205" y="138997"/>
                    <a:pt x="160020" y="103564"/>
                  </a:cubicBezTo>
                  <a:cubicBezTo>
                    <a:pt x="158115" y="104136"/>
                    <a:pt x="156305" y="104802"/>
                    <a:pt x="154400" y="105374"/>
                  </a:cubicBezTo>
                  <a:cubicBezTo>
                    <a:pt x="86678" y="154237"/>
                    <a:pt x="125540" y="241772"/>
                    <a:pt x="181070" y="239200"/>
                  </a:cubicBezTo>
                  <a:close/>
                </a:path>
              </a:pathLst>
            </a:custGeom>
            <a:solidFill>
              <a:srgbClr val="367CE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9" name="Freeform: Shape 708">
              <a:extLst>
                <a:ext uri="{FF2B5EF4-FFF2-40B4-BE49-F238E27FC236}">
                  <a16:creationId xmlns:a16="http://schemas.microsoft.com/office/drawing/2014/main" id="{A0664818-045D-7D35-F245-BB0D1665FF48}"/>
                </a:ext>
              </a:extLst>
            </p:cNvPr>
            <p:cNvSpPr/>
            <p:nvPr/>
          </p:nvSpPr>
          <p:spPr>
            <a:xfrm>
              <a:off x="6873335" y="5295707"/>
              <a:ext cx="295418" cy="290201"/>
            </a:xfrm>
            <a:custGeom>
              <a:avLst/>
              <a:gdLst>
                <a:gd name="connsiteX0" fmla="*/ 285274 w 295418"/>
                <a:gd name="connsiteY0" fmla="*/ 109321 h 290201"/>
                <a:gd name="connsiteX1" fmla="*/ 0 w 295418"/>
                <a:gd name="connsiteY1" fmla="*/ 60172 h 290201"/>
                <a:gd name="connsiteX2" fmla="*/ 2953 w 295418"/>
                <a:gd name="connsiteY2" fmla="*/ 58457 h 290201"/>
                <a:gd name="connsiteX3" fmla="*/ 224123 w 295418"/>
                <a:gd name="connsiteY3" fmla="*/ 60172 h 290201"/>
                <a:gd name="connsiteX4" fmla="*/ 184023 w 295418"/>
                <a:gd name="connsiteY4" fmla="*/ 253148 h 290201"/>
                <a:gd name="connsiteX5" fmla="*/ 157448 w 295418"/>
                <a:gd name="connsiteY5" fmla="*/ 119322 h 290201"/>
                <a:gd name="connsiteX6" fmla="*/ 133636 w 295418"/>
                <a:gd name="connsiteY6" fmla="*/ 273246 h 290201"/>
                <a:gd name="connsiteX7" fmla="*/ 285274 w 295418"/>
                <a:gd name="connsiteY7" fmla="*/ 109321 h 290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5418" h="290201">
                  <a:moveTo>
                    <a:pt x="285274" y="109321"/>
                  </a:moveTo>
                  <a:cubicBezTo>
                    <a:pt x="248126" y="8546"/>
                    <a:pt x="99346" y="-51652"/>
                    <a:pt x="0" y="60172"/>
                  </a:cubicBezTo>
                  <a:cubicBezTo>
                    <a:pt x="1048" y="59600"/>
                    <a:pt x="2000" y="59029"/>
                    <a:pt x="2953" y="58457"/>
                  </a:cubicBezTo>
                  <a:cubicBezTo>
                    <a:pt x="87535" y="-12028"/>
                    <a:pt x="173641" y="10928"/>
                    <a:pt x="224123" y="60172"/>
                  </a:cubicBezTo>
                  <a:cubicBezTo>
                    <a:pt x="281464" y="116084"/>
                    <a:pt x="290132" y="248100"/>
                    <a:pt x="184023" y="253148"/>
                  </a:cubicBezTo>
                  <a:cubicBezTo>
                    <a:pt x="128492" y="255815"/>
                    <a:pt x="89726" y="168185"/>
                    <a:pt x="157448" y="119322"/>
                  </a:cubicBezTo>
                  <a:cubicBezTo>
                    <a:pt x="64008" y="151040"/>
                    <a:pt x="69628" y="238766"/>
                    <a:pt x="133636" y="273246"/>
                  </a:cubicBezTo>
                  <a:cubicBezTo>
                    <a:pt x="249650" y="335730"/>
                    <a:pt x="323469" y="212953"/>
                    <a:pt x="285274" y="109321"/>
                  </a:cubicBezTo>
                  <a:close/>
                </a:path>
              </a:pathLst>
            </a:custGeom>
            <a:solidFill>
              <a:srgbClr val="367CE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1" name="Freeform: Shape 710">
              <a:extLst>
                <a:ext uri="{FF2B5EF4-FFF2-40B4-BE49-F238E27FC236}">
                  <a16:creationId xmlns:a16="http://schemas.microsoft.com/office/drawing/2014/main" id="{3410964C-D9AA-DDEF-6395-F364B064359E}"/>
                </a:ext>
              </a:extLst>
            </p:cNvPr>
            <p:cNvSpPr/>
            <p:nvPr/>
          </p:nvSpPr>
          <p:spPr>
            <a:xfrm>
              <a:off x="7182897" y="5383216"/>
              <a:ext cx="365188" cy="227379"/>
            </a:xfrm>
            <a:custGeom>
              <a:avLst/>
              <a:gdLst>
                <a:gd name="connsiteX0" fmla="*/ 152781 w 365188"/>
                <a:gd name="connsiteY0" fmla="*/ 175927 h 227379"/>
                <a:gd name="connsiteX1" fmla="*/ 4953 w 365188"/>
                <a:gd name="connsiteY1" fmla="*/ 10001 h 227379"/>
                <a:gd name="connsiteX2" fmla="*/ 0 w 365188"/>
                <a:gd name="connsiteY2" fmla="*/ 0 h 227379"/>
                <a:gd name="connsiteX3" fmla="*/ 365188 w 365188"/>
                <a:gd name="connsiteY3" fmla="*/ 110680 h 227379"/>
                <a:gd name="connsiteX4" fmla="*/ 152781 w 365188"/>
                <a:gd name="connsiteY4" fmla="*/ 175927 h 227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188" h="227379">
                  <a:moveTo>
                    <a:pt x="152781" y="175927"/>
                  </a:moveTo>
                  <a:cubicBezTo>
                    <a:pt x="72009" y="142018"/>
                    <a:pt x="22193" y="47815"/>
                    <a:pt x="4953" y="10001"/>
                  </a:cubicBezTo>
                  <a:cubicBezTo>
                    <a:pt x="3238" y="6667"/>
                    <a:pt x="1524" y="3334"/>
                    <a:pt x="0" y="0"/>
                  </a:cubicBezTo>
                  <a:cubicBezTo>
                    <a:pt x="57150" y="236696"/>
                    <a:pt x="335947" y="313182"/>
                    <a:pt x="365188" y="110680"/>
                  </a:cubicBezTo>
                  <a:cubicBezTo>
                    <a:pt x="320040" y="192881"/>
                    <a:pt x="240316" y="212693"/>
                    <a:pt x="152781" y="175927"/>
                  </a:cubicBezTo>
                  <a:close/>
                </a:path>
              </a:pathLst>
            </a:custGeom>
            <a:solidFill>
              <a:srgbClr val="367CE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2" name="Freeform: Shape 711">
              <a:extLst>
                <a:ext uri="{FF2B5EF4-FFF2-40B4-BE49-F238E27FC236}">
                  <a16:creationId xmlns:a16="http://schemas.microsoft.com/office/drawing/2014/main" id="{FFC9AB96-9A71-6A4F-D36A-6585B442F4F9}"/>
                </a:ext>
              </a:extLst>
            </p:cNvPr>
            <p:cNvSpPr/>
            <p:nvPr/>
          </p:nvSpPr>
          <p:spPr>
            <a:xfrm>
              <a:off x="7187851" y="5393217"/>
              <a:ext cx="360521" cy="183630"/>
            </a:xfrm>
            <a:custGeom>
              <a:avLst/>
              <a:gdLst>
                <a:gd name="connsiteX0" fmla="*/ 147828 w 360521"/>
                <a:gd name="connsiteY0" fmla="*/ 165926 h 183630"/>
                <a:gd name="connsiteX1" fmla="*/ 360235 w 360521"/>
                <a:gd name="connsiteY1" fmla="*/ 100679 h 183630"/>
                <a:gd name="connsiteX2" fmla="*/ 360521 w 360521"/>
                <a:gd name="connsiteY2" fmla="*/ 99155 h 183630"/>
                <a:gd name="connsiteX3" fmla="*/ 0 w 360521"/>
                <a:gd name="connsiteY3" fmla="*/ 0 h 183630"/>
                <a:gd name="connsiteX4" fmla="*/ 147828 w 360521"/>
                <a:gd name="connsiteY4" fmla="*/ 165926 h 183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521" h="183630">
                  <a:moveTo>
                    <a:pt x="147828" y="165926"/>
                  </a:moveTo>
                  <a:cubicBezTo>
                    <a:pt x="235363" y="202692"/>
                    <a:pt x="315087" y="182785"/>
                    <a:pt x="360235" y="100679"/>
                  </a:cubicBezTo>
                  <a:cubicBezTo>
                    <a:pt x="360331" y="100108"/>
                    <a:pt x="360426" y="99631"/>
                    <a:pt x="360521" y="99155"/>
                  </a:cubicBezTo>
                  <a:cubicBezTo>
                    <a:pt x="280988" y="197644"/>
                    <a:pt x="70390" y="134969"/>
                    <a:pt x="0" y="0"/>
                  </a:cubicBezTo>
                  <a:cubicBezTo>
                    <a:pt x="17240" y="37910"/>
                    <a:pt x="67056" y="132017"/>
                    <a:pt x="147828" y="165926"/>
                  </a:cubicBezTo>
                  <a:close/>
                </a:path>
              </a:pathLst>
            </a:custGeom>
            <a:solidFill>
              <a:srgbClr val="367CE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4" name="Freeform: Shape 713">
              <a:extLst>
                <a:ext uri="{FF2B5EF4-FFF2-40B4-BE49-F238E27FC236}">
                  <a16:creationId xmlns:a16="http://schemas.microsoft.com/office/drawing/2014/main" id="{46F967E6-B870-2208-E638-63877C6C6F15}"/>
                </a:ext>
              </a:extLst>
            </p:cNvPr>
            <p:cNvSpPr/>
            <p:nvPr/>
          </p:nvSpPr>
          <p:spPr>
            <a:xfrm>
              <a:off x="6858000" y="5230816"/>
              <a:ext cx="688790" cy="222175"/>
            </a:xfrm>
            <a:custGeom>
              <a:avLst/>
              <a:gdLst>
                <a:gd name="connsiteX0" fmla="*/ 161163 w 688790"/>
                <a:gd name="connsiteY0" fmla="*/ 22765 h 222175"/>
                <a:gd name="connsiteX1" fmla="*/ 474440 w 688790"/>
                <a:gd name="connsiteY1" fmla="*/ 193643 h 222175"/>
                <a:gd name="connsiteX2" fmla="*/ 688372 w 688790"/>
                <a:gd name="connsiteY2" fmla="*/ 127825 h 222175"/>
                <a:gd name="connsiteX3" fmla="*/ 562070 w 688790"/>
                <a:gd name="connsiteY3" fmla="*/ 0 h 222175"/>
                <a:gd name="connsiteX4" fmla="*/ 560832 w 688790"/>
                <a:gd name="connsiteY4" fmla="*/ 381 h 222175"/>
                <a:gd name="connsiteX5" fmla="*/ 593503 w 688790"/>
                <a:gd name="connsiteY5" fmla="*/ 157829 h 222175"/>
                <a:gd name="connsiteX6" fmla="*/ 0 w 688790"/>
                <a:gd name="connsiteY6" fmla="*/ 130588 h 222175"/>
                <a:gd name="connsiteX7" fmla="*/ 7525 w 688790"/>
                <a:gd name="connsiteY7" fmla="*/ 121634 h 222175"/>
                <a:gd name="connsiteX8" fmla="*/ 161163 w 688790"/>
                <a:gd name="connsiteY8" fmla="*/ 22765 h 222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88790" h="222175">
                  <a:moveTo>
                    <a:pt x="161163" y="22765"/>
                  </a:moveTo>
                  <a:cubicBezTo>
                    <a:pt x="278606" y="24860"/>
                    <a:pt x="368808" y="130112"/>
                    <a:pt x="474440" y="193643"/>
                  </a:cubicBezTo>
                  <a:cubicBezTo>
                    <a:pt x="583311" y="259080"/>
                    <a:pt x="681704" y="201263"/>
                    <a:pt x="688372" y="127825"/>
                  </a:cubicBezTo>
                  <a:cubicBezTo>
                    <a:pt x="694849" y="56388"/>
                    <a:pt x="625031" y="3429"/>
                    <a:pt x="562070" y="0"/>
                  </a:cubicBezTo>
                  <a:cubicBezTo>
                    <a:pt x="561689" y="95"/>
                    <a:pt x="561213" y="286"/>
                    <a:pt x="560832" y="381"/>
                  </a:cubicBezTo>
                  <a:cubicBezTo>
                    <a:pt x="659892" y="24574"/>
                    <a:pt x="636651" y="129540"/>
                    <a:pt x="593503" y="157829"/>
                  </a:cubicBezTo>
                  <a:cubicBezTo>
                    <a:pt x="469011" y="239363"/>
                    <a:pt x="191072" y="-207740"/>
                    <a:pt x="0" y="130588"/>
                  </a:cubicBezTo>
                  <a:cubicBezTo>
                    <a:pt x="2572" y="127445"/>
                    <a:pt x="5048" y="124587"/>
                    <a:pt x="7525" y="121634"/>
                  </a:cubicBezTo>
                  <a:cubicBezTo>
                    <a:pt x="28670" y="89059"/>
                    <a:pt x="81915" y="21431"/>
                    <a:pt x="161163" y="22765"/>
                  </a:cubicBezTo>
                  <a:close/>
                </a:path>
              </a:pathLst>
            </a:custGeom>
            <a:solidFill>
              <a:srgbClr val="367CE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5" name="Freeform: Shape 714">
              <a:extLst>
                <a:ext uri="{FF2B5EF4-FFF2-40B4-BE49-F238E27FC236}">
                  <a16:creationId xmlns:a16="http://schemas.microsoft.com/office/drawing/2014/main" id="{78D647CE-5468-376F-FB8E-30AE5AE7C96D}"/>
                </a:ext>
              </a:extLst>
            </p:cNvPr>
            <p:cNvSpPr/>
            <p:nvPr/>
          </p:nvSpPr>
          <p:spPr>
            <a:xfrm>
              <a:off x="6865715" y="5224160"/>
              <a:ext cx="720441" cy="271664"/>
            </a:xfrm>
            <a:custGeom>
              <a:avLst/>
              <a:gdLst>
                <a:gd name="connsiteX0" fmla="*/ 554450 w 720441"/>
                <a:gd name="connsiteY0" fmla="*/ 6656 h 271664"/>
                <a:gd name="connsiteX1" fmla="*/ 680752 w 720441"/>
                <a:gd name="connsiteY1" fmla="*/ 134481 h 271664"/>
                <a:gd name="connsiteX2" fmla="*/ 466820 w 720441"/>
                <a:gd name="connsiteY2" fmla="*/ 200299 h 271664"/>
                <a:gd name="connsiteX3" fmla="*/ 153543 w 720441"/>
                <a:gd name="connsiteY3" fmla="*/ 29420 h 271664"/>
                <a:gd name="connsiteX4" fmla="*/ 0 w 720441"/>
                <a:gd name="connsiteY4" fmla="*/ 128290 h 271664"/>
                <a:gd name="connsiteX5" fmla="*/ 193738 w 720441"/>
                <a:gd name="connsiteY5" fmla="*/ 55424 h 271664"/>
                <a:gd name="connsiteX6" fmla="*/ 577691 w 720441"/>
                <a:gd name="connsiteY6" fmla="*/ 271069 h 271664"/>
                <a:gd name="connsiteX7" fmla="*/ 554450 w 720441"/>
                <a:gd name="connsiteY7" fmla="*/ 6656 h 271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0441" h="271664">
                  <a:moveTo>
                    <a:pt x="554450" y="6656"/>
                  </a:moveTo>
                  <a:cubicBezTo>
                    <a:pt x="617506" y="10084"/>
                    <a:pt x="687324" y="63043"/>
                    <a:pt x="680752" y="134481"/>
                  </a:cubicBezTo>
                  <a:cubicBezTo>
                    <a:pt x="673989" y="207919"/>
                    <a:pt x="575691" y="265735"/>
                    <a:pt x="466820" y="200299"/>
                  </a:cubicBezTo>
                  <a:cubicBezTo>
                    <a:pt x="361188" y="136767"/>
                    <a:pt x="270986" y="31516"/>
                    <a:pt x="153543" y="29420"/>
                  </a:cubicBezTo>
                  <a:cubicBezTo>
                    <a:pt x="74295" y="28087"/>
                    <a:pt x="20955" y="95714"/>
                    <a:pt x="0" y="128290"/>
                  </a:cubicBezTo>
                  <a:cubicBezTo>
                    <a:pt x="65723" y="51232"/>
                    <a:pt x="124968" y="31325"/>
                    <a:pt x="193738" y="55424"/>
                  </a:cubicBezTo>
                  <a:cubicBezTo>
                    <a:pt x="326231" y="101810"/>
                    <a:pt x="423482" y="283357"/>
                    <a:pt x="577691" y="271069"/>
                  </a:cubicBezTo>
                  <a:cubicBezTo>
                    <a:pt x="808101" y="252591"/>
                    <a:pt x="729424" y="-48113"/>
                    <a:pt x="554450" y="6656"/>
                  </a:cubicBezTo>
                  <a:close/>
                </a:path>
              </a:pathLst>
            </a:custGeom>
            <a:solidFill>
              <a:srgbClr val="367CE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6" name="Freeform: Shape 715">
              <a:extLst>
                <a:ext uri="{FF2B5EF4-FFF2-40B4-BE49-F238E27FC236}">
                  <a16:creationId xmlns:a16="http://schemas.microsoft.com/office/drawing/2014/main" id="{12A78294-AB2C-A915-D94C-D004B8D23D32}"/>
                </a:ext>
              </a:extLst>
            </p:cNvPr>
            <p:cNvSpPr/>
            <p:nvPr/>
          </p:nvSpPr>
          <p:spPr>
            <a:xfrm>
              <a:off x="6963727" y="5181600"/>
              <a:ext cx="503255" cy="184647"/>
            </a:xfrm>
            <a:custGeom>
              <a:avLst/>
              <a:gdLst>
                <a:gd name="connsiteX0" fmla="*/ 0 w 503255"/>
                <a:gd name="connsiteY0" fmla="*/ 43692 h 184647"/>
                <a:gd name="connsiteX1" fmla="*/ 479679 w 503255"/>
                <a:gd name="connsiteY1" fmla="*/ 173327 h 184647"/>
                <a:gd name="connsiteX2" fmla="*/ 418719 w 503255"/>
                <a:gd name="connsiteY2" fmla="*/ 90269 h 184647"/>
                <a:gd name="connsiteX3" fmla="*/ 434245 w 503255"/>
                <a:gd name="connsiteY3" fmla="*/ 139037 h 184647"/>
                <a:gd name="connsiteX4" fmla="*/ 0 w 503255"/>
                <a:gd name="connsiteY4" fmla="*/ 43692 h 184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255" h="184647">
                  <a:moveTo>
                    <a:pt x="0" y="43692"/>
                  </a:moveTo>
                  <a:cubicBezTo>
                    <a:pt x="184975" y="-69275"/>
                    <a:pt x="350330" y="247241"/>
                    <a:pt x="479679" y="173327"/>
                  </a:cubicBezTo>
                  <a:cubicBezTo>
                    <a:pt x="526161" y="146752"/>
                    <a:pt x="502920" y="58074"/>
                    <a:pt x="418719" y="90269"/>
                  </a:cubicBezTo>
                  <a:cubicBezTo>
                    <a:pt x="465201" y="90269"/>
                    <a:pt x="462629" y="127892"/>
                    <a:pt x="434245" y="139037"/>
                  </a:cubicBezTo>
                  <a:cubicBezTo>
                    <a:pt x="372142" y="163326"/>
                    <a:pt x="168402" y="-101374"/>
                    <a:pt x="0" y="43692"/>
                  </a:cubicBezTo>
                  <a:close/>
                </a:path>
              </a:pathLst>
            </a:custGeom>
            <a:solidFill>
              <a:srgbClr val="367CE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D7190A">
            <a:extLst>
              <a:ext uri="{FF2B5EF4-FFF2-40B4-BE49-F238E27FC236}">
                <a16:creationId xmlns:a16="http://schemas.microsoft.com/office/drawing/2014/main" id="{B910303E-F200-4010-6D4D-AAE567DAC500}"/>
              </a:ext>
            </a:extLst>
          </p:cNvPr>
          <p:cNvSpPr txBox="1"/>
          <p:nvPr/>
        </p:nvSpPr>
        <p:spPr>
          <a:xfrm>
            <a:off x="0" y="-850900"/>
            <a:ext cx="7013138" cy="26161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algn="l"/>
            <a:r>
              <a:rPr lang="en-US" sz="1700">
                <a:noFill/>
              </a:rPr>
              <a:t>C:\Users\DUC DAI\Desktop\Web Platform\WeatherApp\src\assets\img\</a:t>
            </a:r>
          </a:p>
        </p:txBody>
      </p:sp>
    </p:spTree>
    <p:extLst>
      <p:ext uri="{BB962C8B-B14F-4D97-AF65-F5344CB8AC3E}">
        <p14:creationId xmlns:p14="http://schemas.microsoft.com/office/powerpoint/2010/main" val="2817079516"/>
      </p:ext>
    </p:extLst>
  </p:cSld>
  <p:clrMapOvr>
    <a:masterClrMapping/>
  </p:clrMapOvr>
  <p:transition spd="slow"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959"/>
</p:tagLst>
</file>

<file path=ppt/theme/theme1.xml><?xml version="1.0" encoding="utf-8"?>
<a:theme xmlns:a="http://schemas.openxmlformats.org/drawingml/2006/main" name="Office Theme">
  <a:themeElements>
    <a:clrScheme name="9Slide - 2019">
      <a:dk1>
        <a:sysClr val="windowText" lastClr="000000"/>
      </a:dk1>
      <a:lt1>
        <a:sysClr val="window" lastClr="FFFFFF"/>
      </a:lt1>
      <a:dk2>
        <a:srgbClr val="092D6C"/>
      </a:dk2>
      <a:lt2>
        <a:srgbClr val="FCECD0"/>
      </a:lt2>
      <a:accent1>
        <a:srgbClr val="4FC1E9"/>
      </a:accent1>
      <a:accent2>
        <a:srgbClr val="48CFAD"/>
      </a:accent2>
      <a:accent3>
        <a:srgbClr val="A0D468"/>
      </a:accent3>
      <a:accent4>
        <a:srgbClr val="FFCE54"/>
      </a:accent4>
      <a:accent5>
        <a:srgbClr val="FC6E51"/>
      </a:accent5>
      <a:accent6>
        <a:srgbClr val="ED5565"/>
      </a:accent6>
      <a:hlink>
        <a:srgbClr val="5D9CEC"/>
      </a:hlink>
      <a:folHlink>
        <a:srgbClr val="AC92EC"/>
      </a:folHlink>
    </a:clrScheme>
    <a:fontScheme name="9Slide Fonts">
      <a:majorFont>
        <a:latin typeface="#9Slide02 Tieu de dai"/>
        <a:ea typeface=""/>
        <a:cs typeface=""/>
      </a:majorFont>
      <a:minorFont>
        <a:latin typeface="#9Slide02 Noi dung da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 algn="l">
          <a:defRPr sz="1700" smtClean="0">
            <a:solidFill>
              <a:schemeClr val="tx1">
                <a:lumMod val="50000"/>
                <a:lumOff val="50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lank" id="{7347C0DE-6F4D-42D3-B391-F84F14ECBC5A}" vid="{28287419-C97E-4917-87F0-2D8B560A61A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9Slide.vn</Template>
  <TotalTime>14</TotalTime>
  <Words>20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#9Slide02 Noi dung dai</vt:lpstr>
      <vt:lpstr>#9Slide02 Tieu de dai</vt:lpstr>
      <vt:lpstr>Arial</vt:lpstr>
      <vt:lpstr>Office Theme</vt:lpstr>
      <vt:lpstr>PowerPoint Presentation</vt:lpstr>
    </vt:vector>
  </TitlesOfParts>
  <Manager>9Slide.vn</Manager>
  <Company>9Slide.vn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9Slide.vn</dc:title>
  <dc:subject>9Slide.vn</dc:subject>
  <dc:creator>DUC DAI</dc:creator>
  <cp:keywords>9Slide</cp:keywords>
  <dc:description>9Slide.vn</dc:description>
  <cp:lastModifiedBy>Đức Đại Trịnh</cp:lastModifiedBy>
  <cp:revision>2</cp:revision>
  <dcterms:created xsi:type="dcterms:W3CDTF">2024-05-30T10:37:02Z</dcterms:created>
  <dcterms:modified xsi:type="dcterms:W3CDTF">2024-05-30T15:59:40Z</dcterms:modified>
  <cp:category>9Slide.vn</cp:category>
  <cp:contentStatus>9Slide</cp:contentStatus>
</cp:coreProperties>
</file>