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1" r:id="rId3"/>
    <p:sldId id="285" r:id="rId4"/>
    <p:sldId id="286" r:id="rId5"/>
    <p:sldId id="289" r:id="rId6"/>
    <p:sldId id="290" r:id="rId7"/>
    <p:sldId id="299" r:id="rId8"/>
    <p:sldId id="291" r:id="rId9"/>
    <p:sldId id="292" r:id="rId10"/>
    <p:sldId id="295" r:id="rId11"/>
    <p:sldId id="297" r:id="rId12"/>
    <p:sldId id="296" r:id="rId13"/>
    <p:sldId id="298" r:id="rId14"/>
    <p:sldId id="27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7CFBE1D-B541-44B6-A550-E75EB58717D0}">
  <a:tblStyle styleId="{67CFBE1D-B541-44B6-A550-E75EB58717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218" autoAdjust="0"/>
    <p:restoredTop sz="94636" autoAdjust="0"/>
  </p:normalViewPr>
  <p:slideViewPr>
    <p:cSldViewPr>
      <p:cViewPr varScale="1">
        <p:scale>
          <a:sx n="147" d="100"/>
          <a:sy n="147" d="100"/>
        </p:scale>
        <p:origin x="-702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56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1666716"/>
            <a:ext cx="7915931" cy="272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3542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an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206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8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ouse%20of%20Cards%20Trailer%20Lift%20The%20Veil%20%5bHD%5d%20Netflix.mp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ouse%20of%20Cards%20Trailer%20Pain%20%5bHD%5d%20Netflix.mp4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251520" y="441693"/>
            <a:ext cx="5284758" cy="193623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just"/>
            <a:r>
              <a:rPr lang="el-GR" sz="2800" dirty="0" smtClean="0">
                <a:latin typeface="Century Gothic" pitchFamily="34" charset="0"/>
              </a:rPr>
              <a:t>Χρήση των </a:t>
            </a:r>
            <a:r>
              <a:rPr lang="en-US" sz="2800" dirty="0" smtClean="0">
                <a:latin typeface="Century Gothic" pitchFamily="34" charset="0"/>
              </a:rPr>
              <a:t>Data Analytics </a:t>
            </a:r>
            <a:r>
              <a:rPr lang="el-GR" sz="2800" dirty="0" smtClean="0">
                <a:latin typeface="Century Gothic" pitchFamily="34" charset="0"/>
              </a:rPr>
              <a:t>από την </a:t>
            </a:r>
            <a:r>
              <a:rPr lang="en-US" sz="2800" dirty="0" smtClean="0">
                <a:latin typeface="Century Gothic" pitchFamily="34" charset="0"/>
              </a:rPr>
              <a:t>Netflix</a:t>
            </a:r>
            <a:r>
              <a:rPr lang="el-GR" sz="2800" dirty="0" smtClean="0">
                <a:latin typeface="Century Gothic" pitchFamily="34" charset="0"/>
              </a:rPr>
              <a:t> για αξιοποίηση των </a:t>
            </a:r>
            <a:r>
              <a:rPr lang="en-US" sz="2800" dirty="0" smtClean="0">
                <a:latin typeface="Century Gothic" pitchFamily="34" charset="0"/>
              </a:rPr>
              <a:t>Content </a:t>
            </a:r>
            <a:r>
              <a:rPr lang="el-GR" sz="2800" dirty="0" smtClean="0">
                <a:latin typeface="Century Gothic" pitchFamily="34" charset="0"/>
              </a:rPr>
              <a:t>και </a:t>
            </a:r>
            <a:r>
              <a:rPr lang="en-US" sz="2800" dirty="0" smtClean="0">
                <a:latin typeface="Century Gothic" pitchFamily="34" charset="0"/>
              </a:rPr>
              <a:t>Personalized Marketing</a:t>
            </a:r>
            <a:endParaRPr sz="2800" dirty="0">
              <a:latin typeface="Century Gothic" pitchFamily="34" charset="0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Facts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550" y="1352550"/>
            <a:ext cx="6295706" cy="3161700"/>
          </a:xfrm>
        </p:spPr>
        <p:txBody>
          <a:bodyPr/>
          <a:lstStyle/>
          <a:p>
            <a:pPr algn="just">
              <a:buFont typeface="Courier New" pitchFamily="49" charset="0"/>
              <a:buChar char="o"/>
            </a:pPr>
            <a:r>
              <a:rPr lang="el-GR" sz="1600" dirty="0"/>
              <a:t>Η 3</a:t>
            </a:r>
            <a:r>
              <a:rPr lang="el-GR" sz="1600" baseline="30000" dirty="0"/>
              <a:t>η</a:t>
            </a:r>
            <a:r>
              <a:rPr lang="el-GR" sz="1600" dirty="0"/>
              <a:t> σεζόν του </a:t>
            </a:r>
            <a:r>
              <a:rPr lang="en-US" sz="1600" dirty="0"/>
              <a:t>House of Cards </a:t>
            </a:r>
            <a:r>
              <a:rPr lang="el-GR" sz="1600" dirty="0"/>
              <a:t>εμφανίστηκε στη </a:t>
            </a:r>
            <a:r>
              <a:rPr lang="en-US" sz="1600" dirty="0"/>
              <a:t>Netflix </a:t>
            </a:r>
            <a:r>
              <a:rPr lang="el-GR" sz="1600" dirty="0"/>
              <a:t>προσωρινά μερικές εβδομάδες πριν την ημερομηνία που είχε ανακοινωθεί. Σύμφωνα με την </a:t>
            </a:r>
            <a:r>
              <a:rPr lang="en-US" sz="1600" dirty="0"/>
              <a:t>Netflix </a:t>
            </a:r>
            <a:r>
              <a:rPr lang="el-GR" sz="1600" dirty="0"/>
              <a:t>αυτό οφειλόταν σε </a:t>
            </a:r>
            <a:r>
              <a:rPr lang="en-US" sz="1600" dirty="0"/>
              <a:t>bug</a:t>
            </a:r>
            <a:r>
              <a:rPr lang="el-GR" sz="1600" dirty="0"/>
              <a:t> του συστήματος</a:t>
            </a:r>
            <a:r>
              <a:rPr lang="el-GR" sz="1600" dirty="0" smtClean="0"/>
              <a:t>.</a:t>
            </a:r>
            <a:endParaRPr lang="en-US" sz="1600" dirty="0" smtClean="0"/>
          </a:p>
          <a:p>
            <a:pPr algn="just">
              <a:buFont typeface="Courier New" pitchFamily="49" charset="0"/>
              <a:buChar char="o"/>
            </a:pPr>
            <a:r>
              <a:rPr lang="el-GR" sz="1600" dirty="0"/>
              <a:t>Λόγω ανησυχιών ότι η </a:t>
            </a:r>
            <a:r>
              <a:rPr lang="en-US" sz="1600" dirty="0"/>
              <a:t>Netflix </a:t>
            </a:r>
            <a:r>
              <a:rPr lang="el-GR" sz="1600" dirty="0"/>
              <a:t>θα χαλούσε την κουλτούρα των Γάλλων με τις ξένες ταινίες, η εταιρεία δημιούργησε τη γαλλική εκδοχή του </a:t>
            </a:r>
            <a:r>
              <a:rPr lang="en-US" sz="1600" dirty="0"/>
              <a:t>House of Cards, Marseille</a:t>
            </a:r>
            <a:r>
              <a:rPr lang="en-US" sz="1600" dirty="0" smtClean="0"/>
              <a:t>.</a:t>
            </a:r>
          </a:p>
          <a:p>
            <a:pPr algn="just">
              <a:buFont typeface="Courier New" pitchFamily="49" charset="0"/>
              <a:buChar char="o"/>
            </a:pPr>
            <a:r>
              <a:rPr lang="el-GR" sz="1600" dirty="0"/>
              <a:t>Σύμφωνα με τη </a:t>
            </a:r>
            <a:r>
              <a:rPr lang="en-US" sz="1600" dirty="0"/>
              <a:t>New York Times </a:t>
            </a:r>
            <a:r>
              <a:rPr lang="el-GR" sz="1600" dirty="0"/>
              <a:t>η </a:t>
            </a:r>
            <a:r>
              <a:rPr lang="en-US" sz="1600" dirty="0"/>
              <a:t>Netflix </a:t>
            </a:r>
            <a:r>
              <a:rPr lang="el-GR" sz="1600" dirty="0"/>
              <a:t>προσέφερε συμβόλαια στον </a:t>
            </a:r>
            <a:r>
              <a:rPr lang="en-US" sz="1600" dirty="0"/>
              <a:t>Kevin Spacey </a:t>
            </a:r>
            <a:r>
              <a:rPr lang="el-GR" sz="1600" dirty="0"/>
              <a:t>και στον </a:t>
            </a:r>
            <a:r>
              <a:rPr lang="en-US" sz="1600" dirty="0"/>
              <a:t>David Fincher </a:t>
            </a:r>
            <a:r>
              <a:rPr lang="el-GR" sz="1600" dirty="0"/>
              <a:t>χωρίς να δουν κάποιο πιλοτικό επισόδειο</a:t>
            </a:r>
          </a:p>
          <a:p>
            <a:pPr>
              <a:buFont typeface="Courier New" pitchFamily="49" charset="0"/>
              <a:buChar char="o"/>
            </a:pPr>
            <a:endParaRPr lang="el-GR" sz="1800" dirty="0"/>
          </a:p>
          <a:p>
            <a:pPr>
              <a:buFont typeface="Courier New" pitchFamily="49" charset="0"/>
              <a:buChar char="o"/>
            </a:pPr>
            <a:endParaRPr lang="el-G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29309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614" y="555526"/>
            <a:ext cx="6014400" cy="857400"/>
          </a:xfrm>
        </p:spPr>
        <p:txBody>
          <a:bodyPr/>
          <a:lstStyle/>
          <a:p>
            <a:r>
              <a:rPr lang="el-GR" dirty="0" smtClean="0"/>
              <a:t>Ένα ακόμη παράδειγμα ξένης εταιρίας (</a:t>
            </a:r>
            <a:r>
              <a:rPr lang="en-US" dirty="0" smtClean="0"/>
              <a:t>Merlin</a:t>
            </a:r>
            <a:r>
              <a:rPr lang="el-GR" dirty="0" smtClean="0"/>
              <a:t>)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614" y="1588151"/>
            <a:ext cx="6014400" cy="3161700"/>
          </a:xfrm>
        </p:spPr>
        <p:txBody>
          <a:bodyPr/>
          <a:lstStyle/>
          <a:p>
            <a:r>
              <a:rPr lang="el-GR" dirty="0" smtClean="0"/>
              <a:t>Σύστημα </a:t>
            </a:r>
            <a:r>
              <a:rPr lang="el-GR" dirty="0"/>
              <a:t>προβλέψεων και προτάσεων </a:t>
            </a:r>
            <a:r>
              <a:rPr lang="el-GR" dirty="0" smtClean="0"/>
              <a:t>ταινιών</a:t>
            </a:r>
          </a:p>
          <a:p>
            <a:r>
              <a:rPr lang="el-GR" dirty="0"/>
              <a:t>Πρώτη δοκιμή σε </a:t>
            </a:r>
            <a:r>
              <a:rPr lang="en-US" dirty="0"/>
              <a:t>trailer </a:t>
            </a:r>
            <a:r>
              <a:rPr lang="el-GR" dirty="0"/>
              <a:t>της ταινίας </a:t>
            </a:r>
            <a:r>
              <a:rPr lang="en-US" dirty="0" smtClean="0"/>
              <a:t>Wolverine</a:t>
            </a:r>
            <a:endParaRPr lang="el-GR" dirty="0"/>
          </a:p>
          <a:p>
            <a:r>
              <a:rPr lang="el-GR" dirty="0"/>
              <a:t>Τι έδειξε; </a:t>
            </a:r>
            <a:endParaRPr lang="el-GR" dirty="0" smtClean="0"/>
          </a:p>
          <a:p>
            <a:pPr marL="533400" lvl="1" indent="0">
              <a:buNone/>
            </a:pPr>
            <a:r>
              <a:rPr lang="el-GR" sz="1800" dirty="0" smtClean="0">
                <a:solidFill>
                  <a:schemeClr val="bg1">
                    <a:lumMod val="85000"/>
                  </a:schemeClr>
                </a:solidFill>
              </a:rPr>
              <a:t>Το </a:t>
            </a:r>
            <a:r>
              <a:rPr lang="el-GR" sz="1800" dirty="0">
                <a:solidFill>
                  <a:schemeClr val="bg1">
                    <a:lumMod val="85000"/>
                  </a:schemeClr>
                </a:solidFill>
              </a:rPr>
              <a:t>κοινό ήθελε κι άλλες ταινίες με άντρες </a:t>
            </a:r>
            <a:r>
              <a:rPr lang="el-GR" sz="1800" dirty="0" smtClean="0">
                <a:solidFill>
                  <a:schemeClr val="bg1">
                    <a:lumMod val="85000"/>
                  </a:schemeClr>
                </a:solidFill>
              </a:rPr>
              <a:t>σουπερ-ήρωες             </a:t>
            </a:r>
            <a:endParaRPr lang="el-GR" sz="1800" dirty="0">
              <a:solidFill>
                <a:schemeClr val="bg1">
                  <a:lumMod val="85000"/>
                </a:schemeClr>
              </a:solidFill>
            </a:endParaRP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416215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550" y="205975"/>
            <a:ext cx="7375826" cy="857400"/>
          </a:xfrm>
        </p:spPr>
        <p:txBody>
          <a:bodyPr/>
          <a:lstStyle/>
          <a:p>
            <a:r>
              <a:rPr lang="el-GR" dirty="0" smtClean="0"/>
              <a:t>Στην Ελληνική </a:t>
            </a:r>
            <a:r>
              <a:rPr lang="el-GR" dirty="0" smtClean="0"/>
              <a:t>πραγματικότητα (</a:t>
            </a:r>
            <a:r>
              <a:rPr lang="en-US" dirty="0" smtClean="0"/>
              <a:t>LACTA)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Προτροπή χρηστών στα </a:t>
            </a:r>
            <a:r>
              <a:rPr lang="en-US" dirty="0"/>
              <a:t>social media </a:t>
            </a:r>
            <a:r>
              <a:rPr lang="el-GR" dirty="0"/>
              <a:t>να μοιραστούν δικές τους ιστορίες αγάπης</a:t>
            </a:r>
          </a:p>
          <a:p>
            <a:endParaRPr lang="el-GR" dirty="0" smtClean="0"/>
          </a:p>
          <a:p>
            <a:r>
              <a:rPr lang="el-GR" dirty="0" smtClean="0"/>
              <a:t>Δημιουργία </a:t>
            </a:r>
            <a:r>
              <a:rPr lang="el-GR" dirty="0"/>
              <a:t>ταινιών βασισμένες σε ιστορίες των χρηστών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298489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Σήμερα η </a:t>
            </a:r>
            <a:r>
              <a:rPr lang="en-US" dirty="0" smtClean="0"/>
              <a:t>Netflix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type="body" idx="1"/>
          </p:nvPr>
        </p:nvSpPr>
        <p:spPr>
          <a:xfrm>
            <a:off x="580550" y="1352550"/>
            <a:ext cx="6151690" cy="3161700"/>
          </a:xfrm>
        </p:spPr>
        <p:txBody>
          <a:bodyPr/>
          <a:lstStyle/>
          <a:p>
            <a:r>
              <a:rPr lang="en-US" sz="2000" dirty="0" smtClean="0"/>
              <a:t>H Netflix </a:t>
            </a:r>
            <a:r>
              <a:rPr lang="el-GR" sz="2000" dirty="0" smtClean="0"/>
              <a:t>συνεχίζει  να αξιοποιεί τα δεδομένα που συγκεντρώνει καθημερινά</a:t>
            </a:r>
          </a:p>
          <a:p>
            <a:r>
              <a:rPr lang="el-GR" sz="2000" dirty="0" smtClean="0"/>
              <a:t>Μέσα στο 2019 έχει προϋπολογισμό 15.000.000 δολάρια για τη δημιουργία περιεχομένου </a:t>
            </a:r>
          </a:p>
          <a:p>
            <a:pPr>
              <a:buNone/>
            </a:pPr>
            <a:r>
              <a:rPr lang="el-GR" sz="2000" dirty="0" smtClean="0"/>
              <a:t>	ενώ για το </a:t>
            </a:r>
            <a:r>
              <a:rPr lang="en-US" sz="2000" dirty="0" smtClean="0"/>
              <a:t>marketing 2.900.000 </a:t>
            </a:r>
            <a:r>
              <a:rPr lang="el-GR" sz="2000" dirty="0" smtClean="0"/>
              <a:t>εκατομμύρια.</a:t>
            </a:r>
          </a:p>
          <a:p>
            <a:r>
              <a:rPr lang="el-GR" sz="2000" dirty="0" smtClean="0"/>
              <a:t>Η </a:t>
            </a:r>
            <a:r>
              <a:rPr lang="en-US" sz="2000" dirty="0" smtClean="0"/>
              <a:t>Netflix </a:t>
            </a:r>
            <a:r>
              <a:rPr lang="el-GR" sz="2000" dirty="0" smtClean="0"/>
              <a:t>θα μπορούσε να χαρακτηριστεί ως εταιρεία επεξεργασίας δεδομένων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2772345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 smtClean="0"/>
              <a:t>Σας ευχαριστούμε</a:t>
            </a:r>
            <a:endParaRPr sz="7200" dirty="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  <a:lum bright="-17000"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11 - Επεξήγηση με στρογγυλεμένο παραλληλόγραμμο"/>
          <p:cNvSpPr/>
          <p:nvPr/>
        </p:nvSpPr>
        <p:spPr>
          <a:xfrm>
            <a:off x="4714876" y="1285866"/>
            <a:ext cx="1214446" cy="571504"/>
          </a:xfrm>
          <a:prstGeom prst="wedgeRoundRectCallou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8" name="Google Shape;10072;p57"/>
          <p:cNvGrpSpPr/>
          <p:nvPr/>
        </p:nvGrpSpPr>
        <p:grpSpPr>
          <a:xfrm>
            <a:off x="5143504" y="1357304"/>
            <a:ext cx="356164" cy="355815"/>
            <a:chOff x="3040984" y="3681059"/>
            <a:chExt cx="356164" cy="355815"/>
          </a:xfrm>
          <a:blipFill>
            <a:blip r:embed="rId5"/>
            <a:tile tx="0" ty="0" sx="100000" sy="100000" flip="none" algn="tl"/>
          </a:blipFill>
          <a:effectLst>
            <a:outerShdw blurRad="50800" dist="50800" dir="5400000" algn="ctr" rotWithShape="0">
              <a:srgbClr val="000000">
                <a:alpha val="43000"/>
              </a:srgbClr>
            </a:outerShdw>
          </a:effectLst>
        </p:grpSpPr>
        <p:sp>
          <p:nvSpPr>
            <p:cNvPr id="9" name="Google Shape;10073;p57"/>
            <p:cNvSpPr/>
            <p:nvPr/>
          </p:nvSpPr>
          <p:spPr>
            <a:xfrm>
              <a:off x="3040984" y="3681059"/>
              <a:ext cx="356164" cy="355815"/>
            </a:xfrm>
            <a:custGeom>
              <a:avLst/>
              <a:gdLst/>
              <a:ahLst/>
              <a:cxnLst/>
              <a:rect l="l" t="t" r="r" b="b"/>
              <a:pathLst>
                <a:path w="11216" h="11205" extrusionOk="0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grpFill/>
            <a:ln>
              <a:solidFill>
                <a:srgbClr val="F3F3F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074;p57"/>
            <p:cNvSpPr/>
            <p:nvPr/>
          </p:nvSpPr>
          <p:spPr>
            <a:xfrm>
              <a:off x="3183120" y="3921508"/>
              <a:ext cx="59414" cy="59382"/>
            </a:xfrm>
            <a:custGeom>
              <a:avLst/>
              <a:gdLst/>
              <a:ahLst/>
              <a:cxnLst/>
              <a:rect l="l" t="t" r="r" b="b"/>
              <a:pathLst>
                <a:path w="1871" h="1870" extrusionOk="0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F3F3F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075;p57"/>
            <p:cNvSpPr/>
            <p:nvPr/>
          </p:nvSpPr>
          <p:spPr>
            <a:xfrm>
              <a:off x="3149110" y="3735868"/>
              <a:ext cx="141056" cy="174716"/>
            </a:xfrm>
            <a:custGeom>
              <a:avLst/>
              <a:gdLst/>
              <a:ahLst/>
              <a:cxnLst/>
              <a:rect l="l" t="t" r="r" b="b"/>
              <a:pathLst>
                <a:path w="4442" h="5502" extrusionOk="0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grpFill/>
            <a:ln>
              <a:solidFill>
                <a:srgbClr val="F3F3F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 idx="4294967295"/>
          </p:nvPr>
        </p:nvSpPr>
        <p:spPr>
          <a:xfrm>
            <a:off x="395536" y="267494"/>
            <a:ext cx="6013450" cy="8572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l-GR" dirty="0" smtClean="0">
                <a:latin typeface="Century Gothic" pitchFamily="34" charset="0"/>
              </a:rPr>
              <a:t>Ποιοί είμαστε</a:t>
            </a:r>
            <a:endParaRPr>
              <a:latin typeface="Century Gothic" pitchFamily="34" charset="0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4294967295"/>
          </p:nvPr>
        </p:nvSpPr>
        <p:spPr>
          <a:xfrm>
            <a:off x="395536" y="1347614"/>
            <a:ext cx="6013450" cy="316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Courier New" pitchFamily="49" charset="0"/>
              <a:buChar char="o"/>
            </a:pPr>
            <a:r>
              <a:rPr lang="el-GR" dirty="0" smtClean="0"/>
              <a:t> </a:t>
            </a:r>
            <a:r>
              <a:rPr lang="el-GR" dirty="0" err="1" smtClean="0">
                <a:latin typeface="Century Gothic" pitchFamily="34" charset="0"/>
              </a:rPr>
              <a:t>Γκούβας</a:t>
            </a:r>
            <a:r>
              <a:rPr lang="en-US" dirty="0" smtClean="0">
                <a:latin typeface="Century Gothic" pitchFamily="34" charset="0"/>
              </a:rPr>
              <a:t> </a:t>
            </a:r>
            <a:r>
              <a:rPr lang="el-GR" dirty="0" smtClean="0">
                <a:latin typeface="Century Gothic" pitchFamily="34" charset="0"/>
              </a:rPr>
              <a:t>Αθανάσιος</a:t>
            </a:r>
          </a:p>
          <a:p>
            <a:pPr>
              <a:buFont typeface="Courier New" pitchFamily="49" charset="0"/>
              <a:buChar char="o"/>
            </a:pPr>
            <a:r>
              <a:rPr lang="el-GR" dirty="0" smtClean="0">
                <a:latin typeface="Century Gothic" pitchFamily="34" charset="0"/>
              </a:rPr>
              <a:t> </a:t>
            </a:r>
            <a:r>
              <a:rPr lang="el-GR" dirty="0" err="1" smtClean="0">
                <a:latin typeface="Century Gothic" pitchFamily="34" charset="0"/>
              </a:rPr>
              <a:t>Μαγαλιός</a:t>
            </a:r>
            <a:r>
              <a:rPr lang="el-GR" dirty="0" smtClean="0">
                <a:latin typeface="Century Gothic" pitchFamily="34" charset="0"/>
              </a:rPr>
              <a:t> Στέλιος</a:t>
            </a:r>
          </a:p>
          <a:p>
            <a:pPr>
              <a:buFont typeface="Courier New" pitchFamily="49" charset="0"/>
              <a:buChar char="o"/>
            </a:pPr>
            <a:r>
              <a:rPr lang="el-GR" dirty="0" smtClean="0">
                <a:latin typeface="Century Gothic" pitchFamily="34" charset="0"/>
              </a:rPr>
              <a:t> </a:t>
            </a:r>
            <a:r>
              <a:rPr lang="el-GR" dirty="0" err="1" smtClean="0">
                <a:latin typeface="Century Gothic" pitchFamily="34" charset="0"/>
              </a:rPr>
              <a:t>Μουταφίδου</a:t>
            </a:r>
            <a:r>
              <a:rPr lang="el-GR" dirty="0" smtClean="0">
                <a:latin typeface="Century Gothic" pitchFamily="34" charset="0"/>
              </a:rPr>
              <a:t> Αλεξάνδρα</a:t>
            </a:r>
          </a:p>
          <a:p>
            <a:pPr>
              <a:buFont typeface="Courier New" pitchFamily="49" charset="0"/>
              <a:buChar char="o"/>
            </a:pPr>
            <a:r>
              <a:rPr lang="el-GR" dirty="0" smtClean="0">
                <a:latin typeface="Century Gothic" pitchFamily="34" charset="0"/>
              </a:rPr>
              <a:t> </a:t>
            </a:r>
            <a:r>
              <a:rPr lang="el-GR" dirty="0" err="1" smtClean="0">
                <a:latin typeface="Century Gothic" pitchFamily="34" charset="0"/>
              </a:rPr>
              <a:t>Σαμουργκανίδης</a:t>
            </a:r>
            <a:r>
              <a:rPr lang="el-GR" dirty="0" smtClean="0">
                <a:latin typeface="Century Gothic" pitchFamily="34" charset="0"/>
              </a:rPr>
              <a:t> Γεώργιος</a:t>
            </a:r>
          </a:p>
          <a:p>
            <a:pPr>
              <a:buFont typeface="Courier New" pitchFamily="49" charset="0"/>
              <a:buChar char="o"/>
            </a:pPr>
            <a:r>
              <a:rPr lang="el-GR" dirty="0" smtClean="0">
                <a:latin typeface="Century Gothic" pitchFamily="34" charset="0"/>
              </a:rPr>
              <a:t> </a:t>
            </a:r>
            <a:r>
              <a:rPr lang="el-GR" dirty="0" err="1" smtClean="0">
                <a:latin typeface="Century Gothic" pitchFamily="34" charset="0"/>
              </a:rPr>
              <a:t>Τσιαούσης</a:t>
            </a:r>
            <a:r>
              <a:rPr lang="el-GR" dirty="0" smtClean="0">
                <a:latin typeface="Century Gothic" pitchFamily="34" charset="0"/>
              </a:rPr>
              <a:t> Σταύρος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Θέση αριθμού διαφάνειας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  <p:sp>
        <p:nvSpPr>
          <p:cNvPr id="2" name="1 - Τίτλος"/>
          <p:cNvSpPr>
            <a:spLocks noGrp="1"/>
          </p:cNvSpPr>
          <p:nvPr>
            <p:ph type="title" idx="4294967295"/>
          </p:nvPr>
        </p:nvSpPr>
        <p:spPr>
          <a:xfrm>
            <a:off x="323528" y="195486"/>
            <a:ext cx="6276975" cy="857250"/>
          </a:xfrm>
        </p:spPr>
        <p:txBody>
          <a:bodyPr/>
          <a:lstStyle/>
          <a:p>
            <a:r>
              <a:rPr lang="el-GR" spc="-150" dirty="0" smtClean="0">
                <a:latin typeface="Arial" pitchFamily="34" charset="0"/>
                <a:cs typeface="Arial" pitchFamily="34" charset="0"/>
              </a:rPr>
              <a:t>Λίγα λόγια για τις θεματικές μας</a:t>
            </a:r>
            <a:endParaRPr lang="el-GR" spc="-1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4294967295"/>
          </p:nvPr>
        </p:nvSpPr>
        <p:spPr>
          <a:xfrm>
            <a:off x="323528" y="1419622"/>
            <a:ext cx="6357950" cy="3162300"/>
          </a:xfrm>
        </p:spPr>
        <p:txBody>
          <a:bodyPr/>
          <a:lstStyle/>
          <a:p>
            <a:pPr>
              <a:buSzPct val="125000"/>
              <a:buFont typeface="Courier New" pitchFamily="49" charset="0"/>
              <a:buChar char="o"/>
            </a:pPr>
            <a:r>
              <a:rPr lang="en-US" spc="-15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Content Marketing</a:t>
            </a:r>
          </a:p>
          <a:p>
            <a:pPr>
              <a:buSzPct val="125000"/>
              <a:buNone/>
            </a:pPr>
            <a:r>
              <a:rPr lang="en-US" sz="1800" spc="-15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	</a:t>
            </a:r>
            <a:r>
              <a:rPr lang="el-GR" sz="1600" spc="-15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Δημιουργία κατάλληλου και ποιοτικού περιεχομένου και προβολή του στους ενδιαφερόμενους πελάτες τη σωστή στιγμή</a:t>
            </a:r>
            <a:endParaRPr lang="en-US" sz="1600" spc="-150" dirty="0" smtClean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SzPct val="125000"/>
              <a:buNone/>
            </a:pPr>
            <a:endParaRPr lang="el-GR" sz="1800" spc="-150" dirty="0" smtClean="0">
              <a:latin typeface="Arial" pitchFamily="34" charset="0"/>
              <a:cs typeface="Arial" pitchFamily="34" charset="0"/>
            </a:endParaRPr>
          </a:p>
          <a:p>
            <a:pPr>
              <a:buSzPct val="125000"/>
              <a:buFont typeface="Courier New" pitchFamily="49" charset="0"/>
              <a:buChar char="o"/>
            </a:pPr>
            <a:r>
              <a:rPr lang="en-US" spc="-150" dirty="0" smtClean="0">
                <a:latin typeface="Arial" pitchFamily="34" charset="0"/>
                <a:cs typeface="Arial" pitchFamily="34" charset="0"/>
              </a:rPr>
              <a:t>Personalized Marketing </a:t>
            </a:r>
          </a:p>
          <a:p>
            <a:pPr>
              <a:buSzPct val="125000"/>
              <a:buNone/>
            </a:pPr>
            <a:r>
              <a:rPr lang="el-GR" sz="1600" spc="-15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l-GR" sz="1600" spc="-15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Δημιουργία εξατομικευμένου περιεχομένου μέσω της αξιοποίησης </a:t>
            </a:r>
            <a:r>
              <a:rPr lang="en-US" sz="1600" spc="-15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Data Analytics</a:t>
            </a:r>
          </a:p>
          <a:p>
            <a:pPr>
              <a:buNone/>
            </a:pPr>
            <a:endParaRPr lang="el-GR" sz="1800" spc="-150" dirty="0" smtClean="0">
              <a:latin typeface="Century Gothic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Θέση αριθμού διαφάνειας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sp>
        <p:nvSpPr>
          <p:cNvPr id="2" name="1 - Τίτλος"/>
          <p:cNvSpPr>
            <a:spLocks noGrp="1"/>
          </p:cNvSpPr>
          <p:nvPr>
            <p:ph type="title" idx="4294967295"/>
          </p:nvPr>
        </p:nvSpPr>
        <p:spPr>
          <a:xfrm>
            <a:off x="539552" y="222363"/>
            <a:ext cx="6013450" cy="857250"/>
          </a:xfrm>
        </p:spPr>
        <p:txBody>
          <a:bodyPr/>
          <a:lstStyle/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Netflix</a:t>
            </a:r>
            <a:endParaRPr lang="el-GR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4294967295"/>
          </p:nvPr>
        </p:nvSpPr>
        <p:spPr>
          <a:xfrm>
            <a:off x="395536" y="1175280"/>
            <a:ext cx="6015038" cy="3844742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l-GR" dirty="0" smtClean="0"/>
              <a:t>Αντικείμενο</a:t>
            </a:r>
          </a:p>
          <a:p>
            <a:pPr marL="457200" lvl="1" indent="0">
              <a:buNone/>
            </a:pPr>
            <a:r>
              <a:rPr lang="el-GR" sz="1800" dirty="0" smtClean="0">
                <a:solidFill>
                  <a:schemeClr val="bg1">
                    <a:lumMod val="85000"/>
                  </a:schemeClr>
                </a:solidFill>
              </a:rPr>
              <a:t>Παροχή 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video streaming</a:t>
            </a:r>
            <a:endParaRPr lang="el-GR" sz="18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smtClean="0"/>
              <a:t> </a:t>
            </a:r>
            <a:r>
              <a:rPr lang="el-GR" dirty="0" smtClean="0"/>
              <a:t>Ίδρυση</a:t>
            </a:r>
          </a:p>
          <a:p>
            <a:pPr marL="400050" lvl="1" indent="0">
              <a:buNone/>
            </a:pPr>
            <a:r>
              <a:rPr lang="el-GR" sz="1800" dirty="0" smtClean="0">
                <a:solidFill>
                  <a:schemeClr val="bg1">
                    <a:lumMod val="85000"/>
                  </a:schemeClr>
                </a:solidFill>
              </a:rPr>
              <a:t>1998</a:t>
            </a: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dirty="0" smtClean="0"/>
              <a:t> </a:t>
            </a:r>
            <a:r>
              <a:rPr lang="el-GR" dirty="0" smtClean="0"/>
              <a:t>Βασικοί ανταγωνιστές</a:t>
            </a:r>
          </a:p>
          <a:p>
            <a:pPr marL="685800" lvl="1" indent="-285750">
              <a:buFont typeface="Wingdings" panose="05000000000000000000" pitchFamily="2" charset="2"/>
              <a:buChar char="v"/>
            </a:pP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Hulu</a:t>
            </a:r>
            <a:endParaRPr lang="el-GR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685800" lvl="1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Disney+</a:t>
            </a:r>
            <a:endParaRPr lang="el-GR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685800" lvl="1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HBO</a:t>
            </a:r>
          </a:p>
          <a:p>
            <a:endParaRPr lang="el-GR" dirty="0"/>
          </a:p>
        </p:txBody>
      </p:sp>
      <p:pic>
        <p:nvPicPr>
          <p:cNvPr id="7" name="6 - Εικόνα" descr="NETFLIX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0" y="1285866"/>
            <a:ext cx="3286148" cy="2000264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grpSp>
        <p:nvGrpSpPr>
          <p:cNvPr id="8" name="Google Shape;1745;p44"/>
          <p:cNvGrpSpPr/>
          <p:nvPr/>
        </p:nvGrpSpPr>
        <p:grpSpPr>
          <a:xfrm>
            <a:off x="5143504" y="1142990"/>
            <a:ext cx="3533290" cy="2691052"/>
            <a:chOff x="3578510" y="1419647"/>
            <a:chExt cx="4021500" cy="3062887"/>
          </a:xfrm>
        </p:grpSpPr>
        <p:sp>
          <p:nvSpPr>
            <p:cNvPr id="9" name="Google Shape;1746;p44"/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47;p44"/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748;p44"/>
            <p:cNvGrpSpPr/>
            <p:nvPr/>
          </p:nvGrpSpPr>
          <p:grpSpPr>
            <a:xfrm>
              <a:off x="3605853" y="1447364"/>
              <a:ext cx="3966900" cy="3035170"/>
              <a:chOff x="3605853" y="1447364"/>
              <a:chExt cx="3966900" cy="3035170"/>
            </a:xfrm>
          </p:grpSpPr>
          <p:sp>
            <p:nvSpPr>
              <p:cNvPr id="13" name="Google Shape;1749;p44"/>
              <p:cNvSpPr/>
              <p:nvPr/>
            </p:nvSpPr>
            <p:spPr>
              <a:xfrm>
                <a:off x="3605853" y="1447364"/>
                <a:ext cx="3966900" cy="24888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750;p44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cxnSp>
          <p:nvCxnSpPr>
            <p:cNvPr id="12" name="Google Shape;1751;p44"/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39552" y="402675"/>
            <a:ext cx="6014400" cy="857400"/>
          </a:xfrm>
        </p:spPr>
        <p:txBody>
          <a:bodyPr/>
          <a:lstStyle/>
          <a:p>
            <a:r>
              <a:rPr lang="el-GR" dirty="0" smtClean="0"/>
              <a:t>Πρωτότυπο περιεχόμενο από την </a:t>
            </a:r>
            <a:r>
              <a:rPr lang="en-US" dirty="0" smtClean="0"/>
              <a:t>Netflix</a:t>
            </a:r>
            <a:endParaRPr lang="el-GR" dirty="0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539552" y="1549250"/>
            <a:ext cx="6655746" cy="3595464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2013</a:t>
            </a:r>
            <a:endParaRPr lang="el-GR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l-GR" sz="1800" dirty="0" smtClean="0">
                <a:solidFill>
                  <a:schemeClr val="bg1">
                    <a:lumMod val="85000"/>
                  </a:schemeClr>
                </a:solidFill>
              </a:rPr>
              <a:t>Η 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Netflix </a:t>
            </a:r>
            <a:r>
              <a:rPr lang="el-GR" sz="1800" dirty="0" smtClean="0">
                <a:solidFill>
                  <a:schemeClr val="bg1">
                    <a:lumMod val="85000"/>
                  </a:schemeClr>
                </a:solidFill>
              </a:rPr>
              <a:t>εισέρχεται στην βιομηχανία παραγωγής περιεχομένου</a:t>
            </a:r>
          </a:p>
          <a:p>
            <a:pPr>
              <a:buFont typeface="Courier New" pitchFamily="49" charset="0"/>
              <a:buChar char="o"/>
            </a:pPr>
            <a:r>
              <a:rPr lang="el-GR" dirty="0" smtClean="0">
                <a:solidFill>
                  <a:schemeClr val="bg1"/>
                </a:solidFill>
              </a:rPr>
              <a:t>Γιατί;</a:t>
            </a:r>
          </a:p>
          <a:p>
            <a:pPr marL="457200" lvl="1" indent="0">
              <a:buNone/>
            </a:pPr>
            <a:r>
              <a:rPr lang="el-GR" sz="1800" dirty="0" smtClean="0">
                <a:solidFill>
                  <a:schemeClr val="bg1">
                    <a:lumMod val="85000"/>
                  </a:schemeClr>
                </a:solidFill>
              </a:rPr>
              <a:t>Απότομη απώλεια κοινού και πτώση των μετοχών της εταιρίας</a:t>
            </a:r>
            <a:endParaRPr lang="el-GR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House of Cards</a:t>
            </a:r>
          </a:p>
          <a:p>
            <a:pPr marL="457200" lvl="1" indent="0">
              <a:buNone/>
            </a:pPr>
            <a:r>
              <a:rPr lang="el-GR" sz="1800" dirty="0" smtClean="0">
                <a:solidFill>
                  <a:schemeClr val="bg1">
                    <a:lumMod val="85000"/>
                  </a:schemeClr>
                </a:solidFill>
              </a:rPr>
              <a:t>Η πρώτη πρωτότυπη σειρά από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l-GR" sz="1800" dirty="0" smtClean="0">
                <a:solidFill>
                  <a:schemeClr val="bg1">
                    <a:lumMod val="85000"/>
                  </a:schemeClr>
                </a:solidFill>
              </a:rPr>
              <a:t>την 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Netflix</a:t>
            </a:r>
            <a:endParaRPr lang="el-GR" sz="18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23432" y="72620"/>
            <a:ext cx="6014400" cy="857400"/>
          </a:xfrm>
        </p:spPr>
        <p:txBody>
          <a:bodyPr/>
          <a:lstStyle/>
          <a:p>
            <a:r>
              <a:rPr lang="en-US" dirty="0" smtClean="0"/>
              <a:t>House Of Cards</a:t>
            </a:r>
            <a:endParaRPr lang="el-GR" dirty="0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24796" y="1239763"/>
            <a:ext cx="6039480" cy="3161700"/>
          </a:xfrm>
        </p:spPr>
        <p:txBody>
          <a:bodyPr/>
          <a:lstStyle/>
          <a:p>
            <a:pPr>
              <a:lnSpc>
                <a:spcPts val="2160"/>
              </a:lnSpc>
              <a:buFont typeface="Courier New" pitchFamily="49" charset="0"/>
              <a:buChar char="o"/>
            </a:pPr>
            <a:r>
              <a:rPr lang="el-GR" dirty="0" smtClean="0">
                <a:solidFill>
                  <a:schemeClr val="bg1"/>
                </a:solidFill>
              </a:rPr>
              <a:t>Τι είναι;</a:t>
            </a:r>
          </a:p>
          <a:p>
            <a:pPr>
              <a:lnSpc>
                <a:spcPts val="2160"/>
              </a:lnSpc>
              <a:buNone/>
            </a:pPr>
            <a:r>
              <a:rPr lang="el-GR" sz="1800" dirty="0" smtClean="0">
                <a:solidFill>
                  <a:schemeClr val="bg1">
                    <a:lumMod val="85000"/>
                  </a:schemeClr>
                </a:solidFill>
              </a:rPr>
              <a:t>	Σειρά πολιτικού δράματος (2013-2018)</a:t>
            </a:r>
            <a:endParaRPr lang="en-US" sz="18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lvl="1" indent="0">
              <a:buNone/>
            </a:pPr>
            <a:endParaRPr lang="el-GR" sz="1800" dirty="0" smtClean="0">
              <a:solidFill>
                <a:schemeClr val="bg1"/>
              </a:solidFill>
            </a:endParaRPr>
          </a:p>
          <a:p>
            <a:pPr marL="342900" lvl="0" indent="-285750">
              <a:buFont typeface="Courier New" pitchFamily="49" charset="0"/>
              <a:buChar char="o"/>
            </a:pPr>
            <a:r>
              <a:rPr lang="el-GR" dirty="0" smtClean="0">
                <a:solidFill>
                  <a:schemeClr val="bg1"/>
                </a:solidFill>
              </a:rPr>
              <a:t>Πώς ήταν σίγουροι για την επιτυχία του;</a:t>
            </a:r>
          </a:p>
          <a:p>
            <a:pPr lvl="1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l-GR" sz="1800" kern="1200" dirty="0" smtClean="0">
                <a:solidFill>
                  <a:schemeClr val="bg1">
                    <a:lumMod val="85000"/>
                  </a:schemeClr>
                </a:solidFill>
              </a:rPr>
              <a:t>Δημιουργία πρωτότυπου περιεχομένου με αξιοποίηση των </a:t>
            </a:r>
            <a:r>
              <a:rPr lang="en-US" sz="1800" kern="1200" dirty="0" smtClean="0">
                <a:solidFill>
                  <a:schemeClr val="bg1">
                    <a:lumMod val="85000"/>
                  </a:schemeClr>
                </a:solidFill>
              </a:rPr>
              <a:t>Data Analytics</a:t>
            </a:r>
            <a:endParaRPr lang="el-GR" sz="18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l-GR" sz="1800" kern="1200" dirty="0" smtClean="0">
                <a:solidFill>
                  <a:schemeClr val="bg1">
                    <a:lumMod val="85000"/>
                  </a:schemeClr>
                </a:solidFill>
              </a:rPr>
              <a:t>Κατάλληλη προώθηση του με εξατομικευμένα </a:t>
            </a:r>
            <a:r>
              <a:rPr lang="en-US" sz="1800" kern="1200" dirty="0" smtClean="0">
                <a:solidFill>
                  <a:schemeClr val="bg1">
                    <a:lumMod val="85000"/>
                  </a:schemeClr>
                </a:solidFill>
              </a:rPr>
              <a:t>trailer</a:t>
            </a:r>
            <a:r>
              <a:rPr lang="el-GR" sz="1800" kern="1200" dirty="0" smtClean="0">
                <a:solidFill>
                  <a:schemeClr val="bg1">
                    <a:lumMod val="85000"/>
                  </a:schemeClr>
                </a:solidFill>
              </a:rPr>
              <a:t> και προτρεπτικών μηνυμάτων στους πιθανούς θεατές</a:t>
            </a:r>
            <a:endParaRPr lang="el-GR" sz="18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endParaRPr lang="el-GR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grpSp>
        <p:nvGrpSpPr>
          <p:cNvPr id="5" name="Group 4"/>
          <p:cNvGrpSpPr/>
          <p:nvPr/>
        </p:nvGrpSpPr>
        <p:grpSpPr>
          <a:xfrm>
            <a:off x="5508104" y="843558"/>
            <a:ext cx="3376342" cy="1458595"/>
            <a:chOff x="5214942" y="2214560"/>
            <a:chExt cx="3376342" cy="1458595"/>
          </a:xfrm>
        </p:grpSpPr>
        <p:sp>
          <p:nvSpPr>
            <p:cNvPr id="6" name="Google Shape;1719;p43"/>
            <p:cNvSpPr/>
            <p:nvPr/>
          </p:nvSpPr>
          <p:spPr>
            <a:xfrm>
              <a:off x="5643570" y="2214560"/>
              <a:ext cx="572848" cy="572848"/>
            </a:xfrm>
            <a:prstGeom prst="ellipse">
              <a:avLst/>
            </a:prstGeom>
            <a:solidFill>
              <a:schemeClr val="tx2"/>
            </a:solidFill>
            <a:ln w="19050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19;p43"/>
            <p:cNvSpPr/>
            <p:nvPr/>
          </p:nvSpPr>
          <p:spPr>
            <a:xfrm>
              <a:off x="7786710" y="2214560"/>
              <a:ext cx="572848" cy="572848"/>
            </a:xfrm>
            <a:prstGeom prst="ellipse">
              <a:avLst/>
            </a:prstGeom>
            <a:solidFill>
              <a:schemeClr val="tx2"/>
            </a:solidFill>
            <a:ln w="19050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9603;p56"/>
            <p:cNvGrpSpPr/>
            <p:nvPr/>
          </p:nvGrpSpPr>
          <p:grpSpPr>
            <a:xfrm>
              <a:off x="5214942" y="3000378"/>
              <a:ext cx="1369531" cy="195460"/>
              <a:chOff x="723300" y="4253549"/>
              <a:chExt cx="2276482" cy="324900"/>
            </a:xfrm>
          </p:grpSpPr>
          <p:sp>
            <p:nvSpPr>
              <p:cNvPr id="9" name="Google Shape;9604;p56"/>
              <p:cNvSpPr/>
              <p:nvPr/>
            </p:nvSpPr>
            <p:spPr>
              <a:xfrm>
                <a:off x="723300" y="4253549"/>
                <a:ext cx="341700" cy="3249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9605;p56"/>
              <p:cNvSpPr/>
              <p:nvPr/>
            </p:nvSpPr>
            <p:spPr>
              <a:xfrm>
                <a:off x="1206995" y="4253549"/>
                <a:ext cx="341700" cy="3249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9606;p56"/>
              <p:cNvSpPr/>
              <p:nvPr/>
            </p:nvSpPr>
            <p:spPr>
              <a:xfrm>
                <a:off x="1690691" y="4253549"/>
                <a:ext cx="341700" cy="3249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9607;p56"/>
              <p:cNvSpPr/>
              <p:nvPr/>
            </p:nvSpPr>
            <p:spPr>
              <a:xfrm>
                <a:off x="2174386" y="4253549"/>
                <a:ext cx="341700" cy="3249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9608;p56"/>
              <p:cNvSpPr/>
              <p:nvPr/>
            </p:nvSpPr>
            <p:spPr>
              <a:xfrm>
                <a:off x="2658082" y="4253549"/>
                <a:ext cx="341700" cy="3249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9850;p57"/>
            <p:cNvGrpSpPr/>
            <p:nvPr/>
          </p:nvGrpSpPr>
          <p:grpSpPr>
            <a:xfrm>
              <a:off x="5286380" y="3286130"/>
              <a:ext cx="332761" cy="234066"/>
              <a:chOff x="7989683" y="2350207"/>
              <a:chExt cx="332761" cy="234066"/>
            </a:xfrm>
          </p:grpSpPr>
          <p:sp>
            <p:nvSpPr>
              <p:cNvPr id="15" name="Google Shape;9851;p57"/>
              <p:cNvSpPr/>
              <p:nvPr/>
            </p:nvSpPr>
            <p:spPr>
              <a:xfrm>
                <a:off x="8258902" y="2396188"/>
                <a:ext cx="29119" cy="22101"/>
              </a:xfrm>
              <a:custGeom>
                <a:avLst/>
                <a:gdLst/>
                <a:ahLst/>
                <a:cxnLst/>
                <a:rect l="l" t="t" r="r" b="b"/>
                <a:pathLst>
                  <a:path w="917" h="696" extrusionOk="0">
                    <a:moveTo>
                      <a:pt x="165" y="0"/>
                    </a:moveTo>
                    <a:cubicBezTo>
                      <a:pt x="114" y="0"/>
                      <a:pt x="64" y="22"/>
                      <a:pt x="36" y="64"/>
                    </a:cubicBezTo>
                    <a:cubicBezTo>
                      <a:pt x="0" y="148"/>
                      <a:pt x="12" y="243"/>
                      <a:pt x="84" y="291"/>
                    </a:cubicBezTo>
                    <a:cubicBezTo>
                      <a:pt x="262" y="410"/>
                      <a:pt x="441" y="529"/>
                      <a:pt x="631" y="660"/>
                    </a:cubicBezTo>
                    <a:cubicBezTo>
                      <a:pt x="667" y="684"/>
                      <a:pt x="691" y="695"/>
                      <a:pt x="726" y="695"/>
                    </a:cubicBezTo>
                    <a:cubicBezTo>
                      <a:pt x="762" y="695"/>
                      <a:pt x="834" y="660"/>
                      <a:pt x="857" y="624"/>
                    </a:cubicBezTo>
                    <a:cubicBezTo>
                      <a:pt x="917" y="565"/>
                      <a:pt x="893" y="457"/>
                      <a:pt x="810" y="398"/>
                    </a:cubicBezTo>
                    <a:cubicBezTo>
                      <a:pt x="619" y="267"/>
                      <a:pt x="441" y="148"/>
                      <a:pt x="262" y="29"/>
                    </a:cubicBezTo>
                    <a:cubicBezTo>
                      <a:pt x="234" y="10"/>
                      <a:pt x="199" y="0"/>
                      <a:pt x="165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9852;p57"/>
              <p:cNvSpPr/>
              <p:nvPr/>
            </p:nvSpPr>
            <p:spPr>
              <a:xfrm>
                <a:off x="8051320" y="2350207"/>
                <a:ext cx="194753" cy="49919"/>
              </a:xfrm>
              <a:custGeom>
                <a:avLst/>
                <a:gdLst/>
                <a:ahLst/>
                <a:cxnLst/>
                <a:rect l="l" t="t" r="r" b="b"/>
                <a:pathLst>
                  <a:path w="6133" h="1572" extrusionOk="0">
                    <a:moveTo>
                      <a:pt x="3299" y="0"/>
                    </a:moveTo>
                    <a:cubicBezTo>
                      <a:pt x="2501" y="0"/>
                      <a:pt x="1441" y="417"/>
                      <a:pt x="108" y="1274"/>
                    </a:cubicBezTo>
                    <a:cubicBezTo>
                      <a:pt x="24" y="1322"/>
                      <a:pt x="1" y="1429"/>
                      <a:pt x="60" y="1501"/>
                    </a:cubicBezTo>
                    <a:cubicBezTo>
                      <a:pt x="84" y="1548"/>
                      <a:pt x="144" y="1572"/>
                      <a:pt x="191" y="1572"/>
                    </a:cubicBezTo>
                    <a:cubicBezTo>
                      <a:pt x="227" y="1572"/>
                      <a:pt x="251" y="1560"/>
                      <a:pt x="286" y="1548"/>
                    </a:cubicBezTo>
                    <a:cubicBezTo>
                      <a:pt x="1572" y="727"/>
                      <a:pt x="2560" y="322"/>
                      <a:pt x="3299" y="322"/>
                    </a:cubicBezTo>
                    <a:cubicBezTo>
                      <a:pt x="3954" y="322"/>
                      <a:pt x="4787" y="643"/>
                      <a:pt x="5859" y="1262"/>
                    </a:cubicBezTo>
                    <a:cubicBezTo>
                      <a:pt x="5885" y="1277"/>
                      <a:pt x="5912" y="1284"/>
                      <a:pt x="5939" y="1284"/>
                    </a:cubicBezTo>
                    <a:cubicBezTo>
                      <a:pt x="5997" y="1284"/>
                      <a:pt x="6052" y="1252"/>
                      <a:pt x="6085" y="1203"/>
                    </a:cubicBezTo>
                    <a:cubicBezTo>
                      <a:pt x="6132" y="1131"/>
                      <a:pt x="6097" y="1024"/>
                      <a:pt x="6025" y="977"/>
                    </a:cubicBezTo>
                    <a:cubicBezTo>
                      <a:pt x="4906" y="322"/>
                      <a:pt x="4013" y="0"/>
                      <a:pt x="329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9853;p57"/>
              <p:cNvSpPr/>
              <p:nvPr/>
            </p:nvSpPr>
            <p:spPr>
              <a:xfrm>
                <a:off x="7989683" y="2378183"/>
                <a:ext cx="332761" cy="206090"/>
              </a:xfrm>
              <a:custGeom>
                <a:avLst/>
                <a:gdLst/>
                <a:ahLst/>
                <a:cxnLst/>
                <a:rect l="l" t="t" r="r" b="b"/>
                <a:pathLst>
                  <a:path w="10479" h="6490" extrusionOk="0">
                    <a:moveTo>
                      <a:pt x="5240" y="334"/>
                    </a:moveTo>
                    <a:cubicBezTo>
                      <a:pt x="6597" y="334"/>
                      <a:pt x="9276" y="2453"/>
                      <a:pt x="10086" y="3096"/>
                    </a:cubicBezTo>
                    <a:cubicBezTo>
                      <a:pt x="10121" y="3132"/>
                      <a:pt x="10157" y="3179"/>
                      <a:pt x="10157" y="3239"/>
                    </a:cubicBezTo>
                    <a:cubicBezTo>
                      <a:pt x="10157" y="3298"/>
                      <a:pt x="10121" y="3346"/>
                      <a:pt x="10086" y="3394"/>
                    </a:cubicBezTo>
                    <a:cubicBezTo>
                      <a:pt x="9288" y="4025"/>
                      <a:pt x="6597" y="6144"/>
                      <a:pt x="5240" y="6144"/>
                    </a:cubicBezTo>
                    <a:cubicBezTo>
                      <a:pt x="3894" y="6144"/>
                      <a:pt x="1215" y="4025"/>
                      <a:pt x="406" y="3394"/>
                    </a:cubicBezTo>
                    <a:cubicBezTo>
                      <a:pt x="358" y="3346"/>
                      <a:pt x="334" y="3298"/>
                      <a:pt x="334" y="3239"/>
                    </a:cubicBezTo>
                    <a:cubicBezTo>
                      <a:pt x="334" y="3179"/>
                      <a:pt x="358" y="3120"/>
                      <a:pt x="406" y="3096"/>
                    </a:cubicBezTo>
                    <a:cubicBezTo>
                      <a:pt x="1192" y="2453"/>
                      <a:pt x="3894" y="334"/>
                      <a:pt x="5240" y="334"/>
                    </a:cubicBezTo>
                    <a:close/>
                    <a:moveTo>
                      <a:pt x="5240" y="0"/>
                    </a:moveTo>
                    <a:cubicBezTo>
                      <a:pt x="3811" y="0"/>
                      <a:pt x="1239" y="1977"/>
                      <a:pt x="191" y="2822"/>
                    </a:cubicBezTo>
                    <a:cubicBezTo>
                      <a:pt x="84" y="2929"/>
                      <a:pt x="1" y="3072"/>
                      <a:pt x="1" y="3239"/>
                    </a:cubicBezTo>
                    <a:cubicBezTo>
                      <a:pt x="1" y="3406"/>
                      <a:pt x="84" y="3548"/>
                      <a:pt x="191" y="3656"/>
                    </a:cubicBezTo>
                    <a:cubicBezTo>
                      <a:pt x="1239" y="4501"/>
                      <a:pt x="3811" y="6489"/>
                      <a:pt x="5240" y="6489"/>
                    </a:cubicBezTo>
                    <a:cubicBezTo>
                      <a:pt x="6657" y="6489"/>
                      <a:pt x="9252" y="4501"/>
                      <a:pt x="10288" y="3656"/>
                    </a:cubicBezTo>
                    <a:cubicBezTo>
                      <a:pt x="10407" y="3548"/>
                      <a:pt x="10478" y="3406"/>
                      <a:pt x="10478" y="3239"/>
                    </a:cubicBezTo>
                    <a:cubicBezTo>
                      <a:pt x="10478" y="3072"/>
                      <a:pt x="10407" y="2929"/>
                      <a:pt x="10288" y="2822"/>
                    </a:cubicBezTo>
                    <a:cubicBezTo>
                      <a:pt x="9252" y="1977"/>
                      <a:pt x="6668" y="0"/>
                      <a:pt x="5240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854;p57"/>
              <p:cNvSpPr/>
              <p:nvPr/>
            </p:nvSpPr>
            <p:spPr>
              <a:xfrm>
                <a:off x="8081201" y="2405746"/>
                <a:ext cx="151598" cy="149884"/>
              </a:xfrm>
              <a:custGeom>
                <a:avLst/>
                <a:gdLst/>
                <a:ahLst/>
                <a:cxnLst/>
                <a:rect l="l" t="t" r="r" b="b"/>
                <a:pathLst>
                  <a:path w="4774" h="4720" extrusionOk="0">
                    <a:moveTo>
                      <a:pt x="2351" y="1"/>
                    </a:moveTo>
                    <a:cubicBezTo>
                      <a:pt x="2329" y="1"/>
                      <a:pt x="2308" y="1"/>
                      <a:pt x="2286" y="2"/>
                    </a:cubicBezTo>
                    <a:cubicBezTo>
                      <a:pt x="1048" y="49"/>
                      <a:pt x="36" y="1049"/>
                      <a:pt x="12" y="2288"/>
                    </a:cubicBezTo>
                    <a:cubicBezTo>
                      <a:pt x="0" y="2907"/>
                      <a:pt x="203" y="3478"/>
                      <a:pt x="572" y="3907"/>
                    </a:cubicBezTo>
                    <a:cubicBezTo>
                      <a:pt x="602" y="3943"/>
                      <a:pt x="646" y="3960"/>
                      <a:pt x="691" y="3960"/>
                    </a:cubicBezTo>
                    <a:cubicBezTo>
                      <a:pt x="735" y="3960"/>
                      <a:pt x="780" y="3943"/>
                      <a:pt x="810" y="3907"/>
                    </a:cubicBezTo>
                    <a:cubicBezTo>
                      <a:pt x="869" y="3847"/>
                      <a:pt x="869" y="3740"/>
                      <a:pt x="810" y="3681"/>
                    </a:cubicBezTo>
                    <a:cubicBezTo>
                      <a:pt x="488" y="3312"/>
                      <a:pt x="310" y="2800"/>
                      <a:pt x="322" y="2264"/>
                    </a:cubicBezTo>
                    <a:cubicBezTo>
                      <a:pt x="369" y="1228"/>
                      <a:pt x="1215" y="383"/>
                      <a:pt x="2262" y="335"/>
                    </a:cubicBezTo>
                    <a:cubicBezTo>
                      <a:pt x="2297" y="333"/>
                      <a:pt x="2332" y="332"/>
                      <a:pt x="2366" y="332"/>
                    </a:cubicBezTo>
                    <a:cubicBezTo>
                      <a:pt x="3487" y="332"/>
                      <a:pt x="4416" y="1263"/>
                      <a:pt x="4382" y="2407"/>
                    </a:cubicBezTo>
                    <a:cubicBezTo>
                      <a:pt x="4370" y="3478"/>
                      <a:pt x="3489" y="4347"/>
                      <a:pt x="2417" y="4395"/>
                    </a:cubicBezTo>
                    <a:cubicBezTo>
                      <a:pt x="2394" y="4396"/>
                      <a:pt x="2371" y="4396"/>
                      <a:pt x="2348" y="4396"/>
                    </a:cubicBezTo>
                    <a:cubicBezTo>
                      <a:pt x="2003" y="4396"/>
                      <a:pt x="1671" y="4313"/>
                      <a:pt x="1381" y="4157"/>
                    </a:cubicBezTo>
                    <a:cubicBezTo>
                      <a:pt x="1355" y="4141"/>
                      <a:pt x="1323" y="4132"/>
                      <a:pt x="1290" y="4132"/>
                    </a:cubicBezTo>
                    <a:cubicBezTo>
                      <a:pt x="1248" y="4132"/>
                      <a:pt x="1206" y="4147"/>
                      <a:pt x="1179" y="4181"/>
                    </a:cubicBezTo>
                    <a:cubicBezTo>
                      <a:pt x="1108" y="4264"/>
                      <a:pt x="1119" y="4395"/>
                      <a:pt x="1227" y="4443"/>
                    </a:cubicBezTo>
                    <a:cubicBezTo>
                      <a:pt x="1540" y="4615"/>
                      <a:pt x="1902" y="4720"/>
                      <a:pt x="2287" y="4720"/>
                    </a:cubicBezTo>
                    <a:cubicBezTo>
                      <a:pt x="2326" y="4720"/>
                      <a:pt x="2366" y="4719"/>
                      <a:pt x="2405" y="4716"/>
                    </a:cubicBezTo>
                    <a:cubicBezTo>
                      <a:pt x="3655" y="4693"/>
                      <a:pt x="4679" y="3681"/>
                      <a:pt x="4715" y="2442"/>
                    </a:cubicBezTo>
                    <a:cubicBezTo>
                      <a:pt x="4774" y="1095"/>
                      <a:pt x="3690" y="1"/>
                      <a:pt x="2351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855;p57"/>
              <p:cNvSpPr/>
              <p:nvPr/>
            </p:nvSpPr>
            <p:spPr>
              <a:xfrm>
                <a:off x="8115973" y="2440550"/>
                <a:ext cx="80562" cy="80213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26" extrusionOk="0">
                    <a:moveTo>
                      <a:pt x="1263" y="1"/>
                    </a:moveTo>
                    <a:cubicBezTo>
                      <a:pt x="572" y="1"/>
                      <a:pt x="1" y="561"/>
                      <a:pt x="1" y="1263"/>
                    </a:cubicBezTo>
                    <a:cubicBezTo>
                      <a:pt x="1" y="1965"/>
                      <a:pt x="572" y="2525"/>
                      <a:pt x="1263" y="2525"/>
                    </a:cubicBezTo>
                    <a:cubicBezTo>
                      <a:pt x="1965" y="2525"/>
                      <a:pt x="2537" y="1965"/>
                      <a:pt x="2537" y="1263"/>
                    </a:cubicBezTo>
                    <a:cubicBezTo>
                      <a:pt x="2537" y="1168"/>
                      <a:pt x="2453" y="1096"/>
                      <a:pt x="2370" y="1096"/>
                    </a:cubicBezTo>
                    <a:cubicBezTo>
                      <a:pt x="2275" y="1096"/>
                      <a:pt x="2203" y="1168"/>
                      <a:pt x="2203" y="1263"/>
                    </a:cubicBezTo>
                    <a:cubicBezTo>
                      <a:pt x="2203" y="1787"/>
                      <a:pt x="1787" y="2204"/>
                      <a:pt x="1263" y="2204"/>
                    </a:cubicBezTo>
                    <a:cubicBezTo>
                      <a:pt x="751" y="2204"/>
                      <a:pt x="334" y="1787"/>
                      <a:pt x="334" y="1263"/>
                    </a:cubicBezTo>
                    <a:cubicBezTo>
                      <a:pt x="334" y="739"/>
                      <a:pt x="751" y="322"/>
                      <a:pt x="1263" y="322"/>
                    </a:cubicBezTo>
                    <a:cubicBezTo>
                      <a:pt x="1358" y="322"/>
                      <a:pt x="1429" y="251"/>
                      <a:pt x="1429" y="156"/>
                    </a:cubicBezTo>
                    <a:cubicBezTo>
                      <a:pt x="1429" y="72"/>
                      <a:pt x="1358" y="1"/>
                      <a:pt x="1263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856;p57"/>
              <p:cNvSpPr/>
              <p:nvPr/>
            </p:nvSpPr>
            <p:spPr>
              <a:xfrm>
                <a:off x="8164749" y="2447377"/>
                <a:ext cx="24610" cy="2461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775" extrusionOk="0">
                    <a:moveTo>
                      <a:pt x="382" y="0"/>
                    </a:moveTo>
                    <a:cubicBezTo>
                      <a:pt x="179" y="0"/>
                      <a:pt x="1" y="179"/>
                      <a:pt x="1" y="393"/>
                    </a:cubicBezTo>
                    <a:cubicBezTo>
                      <a:pt x="1" y="596"/>
                      <a:pt x="179" y="774"/>
                      <a:pt x="382" y="774"/>
                    </a:cubicBezTo>
                    <a:cubicBezTo>
                      <a:pt x="596" y="774"/>
                      <a:pt x="774" y="596"/>
                      <a:pt x="774" y="393"/>
                    </a:cubicBezTo>
                    <a:cubicBezTo>
                      <a:pt x="774" y="179"/>
                      <a:pt x="608" y="0"/>
                      <a:pt x="382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10476;p58"/>
            <p:cNvGrpSpPr/>
            <p:nvPr/>
          </p:nvGrpSpPr>
          <p:grpSpPr>
            <a:xfrm>
              <a:off x="5715008" y="3357568"/>
              <a:ext cx="411535" cy="315587"/>
              <a:chOff x="3042703" y="1529137"/>
              <a:chExt cx="411535" cy="315587"/>
            </a:xfrm>
          </p:grpSpPr>
          <p:sp>
            <p:nvSpPr>
              <p:cNvPr id="22" name="Google Shape;10477;p58"/>
              <p:cNvSpPr/>
              <p:nvPr/>
            </p:nvSpPr>
            <p:spPr>
              <a:xfrm>
                <a:off x="3042703" y="1529137"/>
                <a:ext cx="411535" cy="315587"/>
              </a:xfrm>
              <a:custGeom>
                <a:avLst/>
                <a:gdLst/>
                <a:ahLst/>
                <a:cxnLst/>
                <a:rect l="l" t="t" r="r" b="b"/>
                <a:pathLst>
                  <a:path w="12919" h="9907" extrusionOk="0">
                    <a:moveTo>
                      <a:pt x="191" y="0"/>
                    </a:moveTo>
                    <a:cubicBezTo>
                      <a:pt x="84" y="0"/>
                      <a:pt x="1" y="84"/>
                      <a:pt x="1" y="191"/>
                    </a:cubicBezTo>
                    <a:lnTo>
                      <a:pt x="1" y="9716"/>
                    </a:lnTo>
                    <a:cubicBezTo>
                      <a:pt x="1" y="9823"/>
                      <a:pt x="96" y="9906"/>
                      <a:pt x="191" y="9906"/>
                    </a:cubicBezTo>
                    <a:lnTo>
                      <a:pt x="2394" y="9906"/>
                    </a:lnTo>
                    <a:cubicBezTo>
                      <a:pt x="2501" y="9906"/>
                      <a:pt x="2584" y="9823"/>
                      <a:pt x="2584" y="9716"/>
                    </a:cubicBezTo>
                    <a:cubicBezTo>
                      <a:pt x="2584" y="9609"/>
                      <a:pt x="2501" y="9525"/>
                      <a:pt x="2394" y="9525"/>
                    </a:cubicBezTo>
                    <a:lnTo>
                      <a:pt x="382" y="9525"/>
                    </a:lnTo>
                    <a:lnTo>
                      <a:pt x="382" y="7989"/>
                    </a:lnTo>
                    <a:lnTo>
                      <a:pt x="8287" y="7989"/>
                    </a:lnTo>
                    <a:cubicBezTo>
                      <a:pt x="8394" y="7989"/>
                      <a:pt x="8478" y="7894"/>
                      <a:pt x="8478" y="7799"/>
                    </a:cubicBezTo>
                    <a:cubicBezTo>
                      <a:pt x="8478" y="7692"/>
                      <a:pt x="8394" y="7596"/>
                      <a:pt x="8287" y="7596"/>
                    </a:cubicBezTo>
                    <a:lnTo>
                      <a:pt x="382" y="7596"/>
                    </a:lnTo>
                    <a:lnTo>
                      <a:pt x="382" y="2167"/>
                    </a:lnTo>
                    <a:lnTo>
                      <a:pt x="12550" y="2167"/>
                    </a:lnTo>
                    <a:lnTo>
                      <a:pt x="12550" y="7596"/>
                    </a:lnTo>
                    <a:lnTo>
                      <a:pt x="9287" y="7596"/>
                    </a:lnTo>
                    <a:cubicBezTo>
                      <a:pt x="9180" y="7596"/>
                      <a:pt x="9097" y="7692"/>
                      <a:pt x="9097" y="7799"/>
                    </a:cubicBezTo>
                    <a:cubicBezTo>
                      <a:pt x="9097" y="7894"/>
                      <a:pt x="9180" y="7989"/>
                      <a:pt x="9287" y="7989"/>
                    </a:cubicBezTo>
                    <a:lnTo>
                      <a:pt x="12538" y="7989"/>
                    </a:lnTo>
                    <a:lnTo>
                      <a:pt x="12538" y="9525"/>
                    </a:lnTo>
                    <a:lnTo>
                      <a:pt x="3251" y="9525"/>
                    </a:lnTo>
                    <a:cubicBezTo>
                      <a:pt x="3144" y="9525"/>
                      <a:pt x="3049" y="9609"/>
                      <a:pt x="3049" y="9716"/>
                    </a:cubicBezTo>
                    <a:cubicBezTo>
                      <a:pt x="3049" y="9823"/>
                      <a:pt x="3144" y="9906"/>
                      <a:pt x="3251" y="9906"/>
                    </a:cubicBezTo>
                    <a:lnTo>
                      <a:pt x="12728" y="9906"/>
                    </a:lnTo>
                    <a:cubicBezTo>
                      <a:pt x="12835" y="9906"/>
                      <a:pt x="12919" y="9823"/>
                      <a:pt x="12919" y="9716"/>
                    </a:cubicBezTo>
                    <a:lnTo>
                      <a:pt x="12919" y="191"/>
                    </a:lnTo>
                    <a:cubicBezTo>
                      <a:pt x="12907" y="84"/>
                      <a:pt x="12835" y="0"/>
                      <a:pt x="12728" y="0"/>
                    </a:cubicBezTo>
                    <a:lnTo>
                      <a:pt x="6859" y="0"/>
                    </a:lnTo>
                    <a:cubicBezTo>
                      <a:pt x="6763" y="0"/>
                      <a:pt x="6668" y="84"/>
                      <a:pt x="6668" y="191"/>
                    </a:cubicBezTo>
                    <a:cubicBezTo>
                      <a:pt x="6668" y="298"/>
                      <a:pt x="6763" y="381"/>
                      <a:pt x="6859" y="381"/>
                    </a:cubicBezTo>
                    <a:lnTo>
                      <a:pt x="12538" y="381"/>
                    </a:lnTo>
                    <a:lnTo>
                      <a:pt x="12538" y="1810"/>
                    </a:lnTo>
                    <a:lnTo>
                      <a:pt x="370" y="1810"/>
                    </a:lnTo>
                    <a:lnTo>
                      <a:pt x="370" y="381"/>
                    </a:lnTo>
                    <a:lnTo>
                      <a:pt x="6001" y="381"/>
                    </a:lnTo>
                    <a:cubicBezTo>
                      <a:pt x="6108" y="381"/>
                      <a:pt x="6192" y="298"/>
                      <a:pt x="6192" y="191"/>
                    </a:cubicBezTo>
                    <a:cubicBezTo>
                      <a:pt x="6192" y="84"/>
                      <a:pt x="6097" y="0"/>
                      <a:pt x="6001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0478;p58"/>
              <p:cNvSpPr/>
              <p:nvPr/>
            </p:nvSpPr>
            <p:spPr>
              <a:xfrm>
                <a:off x="3077967" y="1557965"/>
                <a:ext cx="12169" cy="12551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94" extrusionOk="0">
                    <a:moveTo>
                      <a:pt x="191" y="0"/>
                    </a:moveTo>
                    <a:cubicBezTo>
                      <a:pt x="84" y="0"/>
                      <a:pt x="1" y="95"/>
                      <a:pt x="1" y="191"/>
                    </a:cubicBezTo>
                    <a:cubicBezTo>
                      <a:pt x="1" y="298"/>
                      <a:pt x="84" y="393"/>
                      <a:pt x="191" y="393"/>
                    </a:cubicBezTo>
                    <a:cubicBezTo>
                      <a:pt x="298" y="393"/>
                      <a:pt x="382" y="298"/>
                      <a:pt x="382" y="191"/>
                    </a:cubicBezTo>
                    <a:cubicBezTo>
                      <a:pt x="382" y="95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0479;p58"/>
              <p:cNvSpPr/>
              <p:nvPr/>
            </p:nvSpPr>
            <p:spPr>
              <a:xfrm>
                <a:off x="3099978" y="1557965"/>
                <a:ext cx="12551" cy="1255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94" extrusionOk="0">
                    <a:moveTo>
                      <a:pt x="203" y="0"/>
                    </a:moveTo>
                    <a:cubicBezTo>
                      <a:pt x="96" y="0"/>
                      <a:pt x="0" y="95"/>
                      <a:pt x="0" y="191"/>
                    </a:cubicBezTo>
                    <a:cubicBezTo>
                      <a:pt x="0" y="298"/>
                      <a:pt x="96" y="393"/>
                      <a:pt x="203" y="393"/>
                    </a:cubicBezTo>
                    <a:cubicBezTo>
                      <a:pt x="298" y="393"/>
                      <a:pt x="393" y="298"/>
                      <a:pt x="393" y="191"/>
                    </a:cubicBezTo>
                    <a:cubicBezTo>
                      <a:pt x="393" y="95"/>
                      <a:pt x="298" y="0"/>
                      <a:pt x="203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0480;p58"/>
              <p:cNvSpPr/>
              <p:nvPr/>
            </p:nvSpPr>
            <p:spPr>
              <a:xfrm>
                <a:off x="3122341" y="1557965"/>
                <a:ext cx="12551" cy="1255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94" extrusionOk="0">
                    <a:moveTo>
                      <a:pt x="191" y="0"/>
                    </a:moveTo>
                    <a:cubicBezTo>
                      <a:pt x="96" y="0"/>
                      <a:pt x="1" y="95"/>
                      <a:pt x="1" y="191"/>
                    </a:cubicBezTo>
                    <a:cubicBezTo>
                      <a:pt x="1" y="298"/>
                      <a:pt x="96" y="393"/>
                      <a:pt x="191" y="393"/>
                    </a:cubicBezTo>
                    <a:cubicBezTo>
                      <a:pt x="298" y="393"/>
                      <a:pt x="394" y="298"/>
                      <a:pt x="394" y="191"/>
                    </a:cubicBezTo>
                    <a:cubicBezTo>
                      <a:pt x="394" y="95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0481;p58"/>
              <p:cNvSpPr/>
              <p:nvPr/>
            </p:nvSpPr>
            <p:spPr>
              <a:xfrm>
                <a:off x="3342331" y="1557965"/>
                <a:ext cx="79669" cy="12551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394" extrusionOk="0">
                    <a:moveTo>
                      <a:pt x="191" y="0"/>
                    </a:moveTo>
                    <a:cubicBezTo>
                      <a:pt x="84" y="0"/>
                      <a:pt x="0" y="95"/>
                      <a:pt x="0" y="191"/>
                    </a:cubicBezTo>
                    <a:cubicBezTo>
                      <a:pt x="0" y="298"/>
                      <a:pt x="96" y="393"/>
                      <a:pt x="191" y="393"/>
                    </a:cubicBezTo>
                    <a:lnTo>
                      <a:pt x="2310" y="393"/>
                    </a:lnTo>
                    <a:cubicBezTo>
                      <a:pt x="2417" y="393"/>
                      <a:pt x="2501" y="298"/>
                      <a:pt x="2501" y="191"/>
                    </a:cubicBezTo>
                    <a:cubicBezTo>
                      <a:pt x="2501" y="95"/>
                      <a:pt x="2417" y="0"/>
                      <a:pt x="2310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0482;p58"/>
              <p:cNvSpPr/>
              <p:nvPr/>
            </p:nvSpPr>
            <p:spPr>
              <a:xfrm>
                <a:off x="3306303" y="1557965"/>
                <a:ext cx="26949" cy="12551"/>
              </a:xfrm>
              <a:custGeom>
                <a:avLst/>
                <a:gdLst/>
                <a:ahLst/>
                <a:cxnLst/>
                <a:rect l="l" t="t" r="r" b="b"/>
                <a:pathLst>
                  <a:path w="846" h="394" extrusionOk="0">
                    <a:moveTo>
                      <a:pt x="191" y="0"/>
                    </a:moveTo>
                    <a:cubicBezTo>
                      <a:pt x="96" y="0"/>
                      <a:pt x="0" y="95"/>
                      <a:pt x="0" y="191"/>
                    </a:cubicBezTo>
                    <a:cubicBezTo>
                      <a:pt x="0" y="298"/>
                      <a:pt x="96" y="393"/>
                      <a:pt x="191" y="393"/>
                    </a:cubicBezTo>
                    <a:lnTo>
                      <a:pt x="655" y="393"/>
                    </a:lnTo>
                    <a:cubicBezTo>
                      <a:pt x="762" y="393"/>
                      <a:pt x="846" y="298"/>
                      <a:pt x="846" y="191"/>
                    </a:cubicBezTo>
                    <a:cubicBezTo>
                      <a:pt x="846" y="95"/>
                      <a:pt x="762" y="0"/>
                      <a:pt x="655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0483;p58"/>
              <p:cNvSpPr/>
              <p:nvPr/>
            </p:nvSpPr>
            <p:spPr>
              <a:xfrm>
                <a:off x="3165217" y="1622822"/>
                <a:ext cx="166888" cy="1217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822" extrusionOk="0">
                    <a:moveTo>
                      <a:pt x="4048" y="381"/>
                    </a:moveTo>
                    <a:cubicBezTo>
                      <a:pt x="4489" y="381"/>
                      <a:pt x="4846" y="738"/>
                      <a:pt x="4846" y="1179"/>
                    </a:cubicBezTo>
                    <a:lnTo>
                      <a:pt x="4846" y="2655"/>
                    </a:lnTo>
                    <a:cubicBezTo>
                      <a:pt x="4846" y="3096"/>
                      <a:pt x="4489" y="3453"/>
                      <a:pt x="4048" y="3453"/>
                    </a:cubicBezTo>
                    <a:lnTo>
                      <a:pt x="1155" y="3453"/>
                    </a:lnTo>
                    <a:cubicBezTo>
                      <a:pt x="715" y="3453"/>
                      <a:pt x="357" y="3096"/>
                      <a:pt x="357" y="2655"/>
                    </a:cubicBezTo>
                    <a:lnTo>
                      <a:pt x="357" y="1179"/>
                    </a:lnTo>
                    <a:cubicBezTo>
                      <a:pt x="357" y="738"/>
                      <a:pt x="715" y="381"/>
                      <a:pt x="1155" y="381"/>
                    </a:cubicBezTo>
                    <a:close/>
                    <a:moveTo>
                      <a:pt x="1167" y="0"/>
                    </a:moveTo>
                    <a:cubicBezTo>
                      <a:pt x="512" y="0"/>
                      <a:pt x="0" y="536"/>
                      <a:pt x="0" y="1179"/>
                    </a:cubicBezTo>
                    <a:lnTo>
                      <a:pt x="0" y="2655"/>
                    </a:lnTo>
                    <a:cubicBezTo>
                      <a:pt x="0" y="3310"/>
                      <a:pt x="536" y="3822"/>
                      <a:pt x="1167" y="3822"/>
                    </a:cubicBezTo>
                    <a:lnTo>
                      <a:pt x="4060" y="3822"/>
                    </a:lnTo>
                    <a:cubicBezTo>
                      <a:pt x="4715" y="3822"/>
                      <a:pt x="5239" y="3286"/>
                      <a:pt x="5239" y="2655"/>
                    </a:cubicBezTo>
                    <a:lnTo>
                      <a:pt x="5239" y="1179"/>
                    </a:lnTo>
                    <a:cubicBezTo>
                      <a:pt x="5239" y="524"/>
                      <a:pt x="4703" y="0"/>
                      <a:pt x="4060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0484;p58"/>
              <p:cNvSpPr/>
              <p:nvPr/>
            </p:nvSpPr>
            <p:spPr>
              <a:xfrm>
                <a:off x="3222843" y="1657226"/>
                <a:ext cx="54281" cy="53612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83" extrusionOk="0">
                    <a:moveTo>
                      <a:pt x="394" y="396"/>
                    </a:moveTo>
                    <a:lnTo>
                      <a:pt x="1287" y="849"/>
                    </a:lnTo>
                    <a:lnTo>
                      <a:pt x="394" y="1278"/>
                    </a:lnTo>
                    <a:lnTo>
                      <a:pt x="394" y="396"/>
                    </a:lnTo>
                    <a:close/>
                    <a:moveTo>
                      <a:pt x="358" y="0"/>
                    </a:moveTo>
                    <a:cubicBezTo>
                      <a:pt x="293" y="0"/>
                      <a:pt x="227" y="18"/>
                      <a:pt x="168" y="51"/>
                    </a:cubicBezTo>
                    <a:cubicBezTo>
                      <a:pt x="61" y="111"/>
                      <a:pt x="1" y="230"/>
                      <a:pt x="1" y="349"/>
                    </a:cubicBezTo>
                    <a:lnTo>
                      <a:pt x="1" y="1325"/>
                    </a:lnTo>
                    <a:cubicBezTo>
                      <a:pt x="1" y="1444"/>
                      <a:pt x="61" y="1563"/>
                      <a:pt x="168" y="1623"/>
                    </a:cubicBezTo>
                    <a:cubicBezTo>
                      <a:pt x="227" y="1647"/>
                      <a:pt x="287" y="1682"/>
                      <a:pt x="358" y="1682"/>
                    </a:cubicBezTo>
                    <a:cubicBezTo>
                      <a:pt x="418" y="1682"/>
                      <a:pt x="465" y="1659"/>
                      <a:pt x="513" y="1647"/>
                    </a:cubicBezTo>
                    <a:lnTo>
                      <a:pt x="1489" y="1170"/>
                    </a:lnTo>
                    <a:cubicBezTo>
                      <a:pt x="1608" y="1111"/>
                      <a:pt x="1680" y="992"/>
                      <a:pt x="1680" y="861"/>
                    </a:cubicBezTo>
                    <a:cubicBezTo>
                      <a:pt x="1704" y="706"/>
                      <a:pt x="1620" y="575"/>
                      <a:pt x="1489" y="516"/>
                    </a:cubicBezTo>
                    <a:lnTo>
                      <a:pt x="513" y="39"/>
                    </a:lnTo>
                    <a:cubicBezTo>
                      <a:pt x="465" y="12"/>
                      <a:pt x="412" y="0"/>
                      <a:pt x="358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0485;p58"/>
              <p:cNvSpPr/>
              <p:nvPr/>
            </p:nvSpPr>
            <p:spPr>
              <a:xfrm>
                <a:off x="3087459" y="1800700"/>
                <a:ext cx="160454" cy="12519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393" extrusionOk="0">
                    <a:moveTo>
                      <a:pt x="191" y="0"/>
                    </a:moveTo>
                    <a:cubicBezTo>
                      <a:pt x="84" y="0"/>
                      <a:pt x="0" y="95"/>
                      <a:pt x="0" y="191"/>
                    </a:cubicBezTo>
                    <a:cubicBezTo>
                      <a:pt x="0" y="298"/>
                      <a:pt x="84" y="393"/>
                      <a:pt x="191" y="393"/>
                    </a:cubicBezTo>
                    <a:lnTo>
                      <a:pt x="4846" y="393"/>
                    </a:lnTo>
                    <a:cubicBezTo>
                      <a:pt x="4953" y="393"/>
                      <a:pt x="5037" y="298"/>
                      <a:pt x="5037" y="191"/>
                    </a:cubicBezTo>
                    <a:cubicBezTo>
                      <a:pt x="5037" y="95"/>
                      <a:pt x="4953" y="0"/>
                      <a:pt x="4846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0486;p58"/>
              <p:cNvSpPr/>
              <p:nvPr/>
            </p:nvSpPr>
            <p:spPr>
              <a:xfrm>
                <a:off x="3368866" y="1800318"/>
                <a:ext cx="43673" cy="12169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382" extrusionOk="0">
                    <a:moveTo>
                      <a:pt x="191" y="0"/>
                    </a:moveTo>
                    <a:cubicBezTo>
                      <a:pt x="84" y="0"/>
                      <a:pt x="1" y="84"/>
                      <a:pt x="1" y="191"/>
                    </a:cubicBezTo>
                    <a:cubicBezTo>
                      <a:pt x="1" y="298"/>
                      <a:pt x="96" y="381"/>
                      <a:pt x="191" y="381"/>
                    </a:cubicBezTo>
                    <a:lnTo>
                      <a:pt x="1180" y="381"/>
                    </a:lnTo>
                    <a:cubicBezTo>
                      <a:pt x="1287" y="381"/>
                      <a:pt x="1370" y="298"/>
                      <a:pt x="1370" y="191"/>
                    </a:cubicBezTo>
                    <a:cubicBezTo>
                      <a:pt x="1370" y="84"/>
                      <a:pt x="1287" y="0"/>
                      <a:pt x="1180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10224;p58"/>
            <p:cNvGrpSpPr/>
            <p:nvPr/>
          </p:nvGrpSpPr>
          <p:grpSpPr>
            <a:xfrm>
              <a:off x="6215074" y="3286130"/>
              <a:ext cx="369805" cy="353782"/>
              <a:chOff x="3950316" y="3820307"/>
              <a:chExt cx="369805" cy="353782"/>
            </a:xfrm>
          </p:grpSpPr>
          <p:sp>
            <p:nvSpPr>
              <p:cNvPr id="33" name="Google Shape;10225;p58"/>
              <p:cNvSpPr/>
              <p:nvPr/>
            </p:nvSpPr>
            <p:spPr>
              <a:xfrm>
                <a:off x="4040561" y="3880991"/>
                <a:ext cx="99802" cy="28383"/>
              </a:xfrm>
              <a:custGeom>
                <a:avLst/>
                <a:gdLst/>
                <a:ahLst/>
                <a:cxnLst/>
                <a:rect l="l" t="t" r="r" b="b"/>
                <a:pathLst>
                  <a:path w="3133" h="891" extrusionOk="0">
                    <a:moveTo>
                      <a:pt x="1572" y="1"/>
                    </a:moveTo>
                    <a:cubicBezTo>
                      <a:pt x="1001" y="1"/>
                      <a:pt x="465" y="227"/>
                      <a:pt x="60" y="632"/>
                    </a:cubicBezTo>
                    <a:cubicBezTo>
                      <a:pt x="1" y="691"/>
                      <a:pt x="1" y="787"/>
                      <a:pt x="60" y="846"/>
                    </a:cubicBezTo>
                    <a:cubicBezTo>
                      <a:pt x="84" y="876"/>
                      <a:pt x="123" y="891"/>
                      <a:pt x="165" y="891"/>
                    </a:cubicBezTo>
                    <a:cubicBezTo>
                      <a:pt x="206" y="891"/>
                      <a:pt x="251" y="876"/>
                      <a:pt x="287" y="846"/>
                    </a:cubicBezTo>
                    <a:cubicBezTo>
                      <a:pt x="632" y="513"/>
                      <a:pt x="1072" y="310"/>
                      <a:pt x="1572" y="310"/>
                    </a:cubicBezTo>
                    <a:cubicBezTo>
                      <a:pt x="2061" y="310"/>
                      <a:pt x="2501" y="513"/>
                      <a:pt x="2846" y="846"/>
                    </a:cubicBezTo>
                    <a:cubicBezTo>
                      <a:pt x="2876" y="876"/>
                      <a:pt x="2918" y="891"/>
                      <a:pt x="2960" y="891"/>
                    </a:cubicBezTo>
                    <a:cubicBezTo>
                      <a:pt x="3001" y="891"/>
                      <a:pt x="3043" y="876"/>
                      <a:pt x="3073" y="846"/>
                    </a:cubicBezTo>
                    <a:cubicBezTo>
                      <a:pt x="3132" y="787"/>
                      <a:pt x="3132" y="691"/>
                      <a:pt x="3073" y="632"/>
                    </a:cubicBezTo>
                    <a:cubicBezTo>
                      <a:pt x="2668" y="227"/>
                      <a:pt x="2132" y="1"/>
                      <a:pt x="157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0226;p58"/>
              <p:cNvSpPr/>
              <p:nvPr/>
            </p:nvSpPr>
            <p:spPr>
              <a:xfrm>
                <a:off x="3950316" y="3820307"/>
                <a:ext cx="369805" cy="353782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11106" extrusionOk="0">
                    <a:moveTo>
                      <a:pt x="7358" y="6728"/>
                    </a:moveTo>
                    <a:lnTo>
                      <a:pt x="7799" y="7156"/>
                    </a:lnTo>
                    <a:lnTo>
                      <a:pt x="7513" y="7442"/>
                    </a:lnTo>
                    <a:lnTo>
                      <a:pt x="7084" y="7014"/>
                    </a:lnTo>
                    <a:cubicBezTo>
                      <a:pt x="7180" y="6918"/>
                      <a:pt x="7275" y="6835"/>
                      <a:pt x="7358" y="6728"/>
                    </a:cubicBezTo>
                    <a:close/>
                    <a:moveTo>
                      <a:pt x="4395" y="358"/>
                    </a:moveTo>
                    <a:cubicBezTo>
                      <a:pt x="5337" y="358"/>
                      <a:pt x="6281" y="715"/>
                      <a:pt x="7001" y="1429"/>
                    </a:cubicBezTo>
                    <a:cubicBezTo>
                      <a:pt x="8370" y="2799"/>
                      <a:pt x="8430" y="4942"/>
                      <a:pt x="7239" y="6382"/>
                    </a:cubicBezTo>
                    <a:cubicBezTo>
                      <a:pt x="7096" y="6561"/>
                      <a:pt x="6930" y="6728"/>
                      <a:pt x="6763" y="6859"/>
                    </a:cubicBezTo>
                    <a:cubicBezTo>
                      <a:pt x="6075" y="7434"/>
                      <a:pt x="5230" y="7723"/>
                      <a:pt x="4386" y="7723"/>
                    </a:cubicBezTo>
                    <a:cubicBezTo>
                      <a:pt x="3448" y="7723"/>
                      <a:pt x="2513" y="7365"/>
                      <a:pt x="1798" y="6644"/>
                    </a:cubicBezTo>
                    <a:cubicBezTo>
                      <a:pt x="357" y="5192"/>
                      <a:pt x="357" y="2870"/>
                      <a:pt x="1798" y="1429"/>
                    </a:cubicBezTo>
                    <a:cubicBezTo>
                      <a:pt x="2512" y="715"/>
                      <a:pt x="3453" y="358"/>
                      <a:pt x="4395" y="358"/>
                    </a:cubicBezTo>
                    <a:close/>
                    <a:moveTo>
                      <a:pt x="8226" y="7228"/>
                    </a:moveTo>
                    <a:cubicBezTo>
                      <a:pt x="8260" y="7228"/>
                      <a:pt x="8293" y="7240"/>
                      <a:pt x="8311" y="7264"/>
                    </a:cubicBezTo>
                    <a:lnTo>
                      <a:pt x="8763" y="7668"/>
                    </a:lnTo>
                    <a:lnTo>
                      <a:pt x="8001" y="8430"/>
                    </a:lnTo>
                    <a:lnTo>
                      <a:pt x="7620" y="7966"/>
                    </a:lnTo>
                    <a:cubicBezTo>
                      <a:pt x="7573" y="7918"/>
                      <a:pt x="7573" y="7835"/>
                      <a:pt x="7620" y="7787"/>
                    </a:cubicBezTo>
                    <a:lnTo>
                      <a:pt x="8132" y="7264"/>
                    </a:lnTo>
                    <a:cubicBezTo>
                      <a:pt x="8156" y="7240"/>
                      <a:pt x="8192" y="7228"/>
                      <a:pt x="8226" y="7228"/>
                    </a:cubicBezTo>
                    <a:close/>
                    <a:moveTo>
                      <a:pt x="9013" y="7871"/>
                    </a:moveTo>
                    <a:lnTo>
                      <a:pt x="10871" y="9514"/>
                    </a:lnTo>
                    <a:cubicBezTo>
                      <a:pt x="11192" y="9800"/>
                      <a:pt x="11204" y="10276"/>
                      <a:pt x="10906" y="10573"/>
                    </a:cubicBezTo>
                    <a:cubicBezTo>
                      <a:pt x="10765" y="10715"/>
                      <a:pt x="10580" y="10784"/>
                      <a:pt x="10396" y="10784"/>
                    </a:cubicBezTo>
                    <a:cubicBezTo>
                      <a:pt x="10193" y="10784"/>
                      <a:pt x="9990" y="10700"/>
                      <a:pt x="9847" y="10538"/>
                    </a:cubicBezTo>
                    <a:lnTo>
                      <a:pt x="8227" y="8668"/>
                    </a:lnTo>
                    <a:lnTo>
                      <a:pt x="9013" y="7871"/>
                    </a:lnTo>
                    <a:close/>
                    <a:moveTo>
                      <a:pt x="4423" y="1"/>
                    </a:moveTo>
                    <a:cubicBezTo>
                      <a:pt x="3396" y="1"/>
                      <a:pt x="2370" y="394"/>
                      <a:pt x="1584" y="1179"/>
                    </a:cubicBezTo>
                    <a:cubicBezTo>
                      <a:pt x="0" y="2775"/>
                      <a:pt x="0" y="5299"/>
                      <a:pt x="1560" y="6883"/>
                    </a:cubicBezTo>
                    <a:cubicBezTo>
                      <a:pt x="2340" y="7663"/>
                      <a:pt x="3364" y="8052"/>
                      <a:pt x="4389" y="8052"/>
                    </a:cubicBezTo>
                    <a:cubicBezTo>
                      <a:pt x="5257" y="8052"/>
                      <a:pt x="6126" y="7773"/>
                      <a:pt x="6846" y="7216"/>
                    </a:cubicBezTo>
                    <a:lnTo>
                      <a:pt x="7323" y="7692"/>
                    </a:lnTo>
                    <a:cubicBezTo>
                      <a:pt x="7239" y="7859"/>
                      <a:pt x="7263" y="8049"/>
                      <a:pt x="7394" y="8180"/>
                    </a:cubicBezTo>
                    <a:lnTo>
                      <a:pt x="9644" y="10752"/>
                    </a:lnTo>
                    <a:cubicBezTo>
                      <a:pt x="9847" y="10986"/>
                      <a:pt x="10133" y="11105"/>
                      <a:pt x="10421" y="11105"/>
                    </a:cubicBezTo>
                    <a:cubicBezTo>
                      <a:pt x="10690" y="11105"/>
                      <a:pt x="10961" y="11001"/>
                      <a:pt x="11168" y="10788"/>
                    </a:cubicBezTo>
                    <a:cubicBezTo>
                      <a:pt x="11609" y="10359"/>
                      <a:pt x="11573" y="9657"/>
                      <a:pt x="11133" y="9264"/>
                    </a:cubicBezTo>
                    <a:lnTo>
                      <a:pt x="8573" y="7014"/>
                    </a:lnTo>
                    <a:cubicBezTo>
                      <a:pt x="8483" y="6939"/>
                      <a:pt x="8369" y="6897"/>
                      <a:pt x="8259" y="6897"/>
                    </a:cubicBezTo>
                    <a:cubicBezTo>
                      <a:pt x="8194" y="6897"/>
                      <a:pt x="8130" y="6911"/>
                      <a:pt x="8073" y="6942"/>
                    </a:cubicBezTo>
                    <a:lnTo>
                      <a:pt x="7596" y="6454"/>
                    </a:lnTo>
                    <a:cubicBezTo>
                      <a:pt x="8811" y="4894"/>
                      <a:pt x="8704" y="2632"/>
                      <a:pt x="7263" y="1179"/>
                    </a:cubicBezTo>
                    <a:cubicBezTo>
                      <a:pt x="6477" y="394"/>
                      <a:pt x="5450" y="1"/>
                      <a:pt x="4423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0227;p58"/>
              <p:cNvSpPr/>
              <p:nvPr/>
            </p:nvSpPr>
            <p:spPr>
              <a:xfrm>
                <a:off x="4098219" y="3850602"/>
                <a:ext cx="101299" cy="195781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6146" extrusionOk="0">
                    <a:moveTo>
                      <a:pt x="194" y="1"/>
                    </a:moveTo>
                    <a:cubicBezTo>
                      <a:pt x="120" y="1"/>
                      <a:pt x="58" y="57"/>
                      <a:pt x="36" y="133"/>
                    </a:cubicBezTo>
                    <a:cubicBezTo>
                      <a:pt x="24" y="228"/>
                      <a:pt x="84" y="300"/>
                      <a:pt x="179" y="312"/>
                    </a:cubicBezTo>
                    <a:cubicBezTo>
                      <a:pt x="775" y="407"/>
                      <a:pt x="1322" y="669"/>
                      <a:pt x="1739" y="1110"/>
                    </a:cubicBezTo>
                    <a:cubicBezTo>
                      <a:pt x="2822" y="2193"/>
                      <a:pt x="2822" y="3967"/>
                      <a:pt x="1739" y="5050"/>
                    </a:cubicBezTo>
                    <a:cubicBezTo>
                      <a:pt x="1286" y="5479"/>
                      <a:pt x="739" y="5765"/>
                      <a:pt x="143" y="5836"/>
                    </a:cubicBezTo>
                    <a:cubicBezTo>
                      <a:pt x="60" y="5848"/>
                      <a:pt x="1" y="5932"/>
                      <a:pt x="13" y="6015"/>
                    </a:cubicBezTo>
                    <a:cubicBezTo>
                      <a:pt x="24" y="6086"/>
                      <a:pt x="84" y="6146"/>
                      <a:pt x="179" y="6146"/>
                    </a:cubicBezTo>
                    <a:lnTo>
                      <a:pt x="203" y="6146"/>
                    </a:lnTo>
                    <a:cubicBezTo>
                      <a:pt x="870" y="6063"/>
                      <a:pt x="1489" y="5753"/>
                      <a:pt x="1977" y="5277"/>
                    </a:cubicBezTo>
                    <a:cubicBezTo>
                      <a:pt x="3180" y="4062"/>
                      <a:pt x="3180" y="2086"/>
                      <a:pt x="1977" y="883"/>
                    </a:cubicBezTo>
                    <a:cubicBezTo>
                      <a:pt x="1501" y="407"/>
                      <a:pt x="894" y="97"/>
                      <a:pt x="215" y="2"/>
                    </a:cubicBezTo>
                    <a:cubicBezTo>
                      <a:pt x="208" y="1"/>
                      <a:pt x="201" y="1"/>
                      <a:pt x="194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0228;p58"/>
              <p:cNvSpPr/>
              <p:nvPr/>
            </p:nvSpPr>
            <p:spPr>
              <a:xfrm>
                <a:off x="3981789" y="3849136"/>
                <a:ext cx="103178" cy="198011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6216" extrusionOk="0">
                    <a:moveTo>
                      <a:pt x="3036" y="1"/>
                    </a:moveTo>
                    <a:cubicBezTo>
                      <a:pt x="2346" y="120"/>
                      <a:pt x="1703" y="441"/>
                      <a:pt x="1215" y="929"/>
                    </a:cubicBezTo>
                    <a:cubicBezTo>
                      <a:pt x="0" y="2132"/>
                      <a:pt x="0" y="4108"/>
                      <a:pt x="1215" y="5323"/>
                    </a:cubicBezTo>
                    <a:cubicBezTo>
                      <a:pt x="1715" y="5823"/>
                      <a:pt x="2346" y="6120"/>
                      <a:pt x="3036" y="6216"/>
                    </a:cubicBezTo>
                    <a:lnTo>
                      <a:pt x="3060" y="6216"/>
                    </a:lnTo>
                    <a:cubicBezTo>
                      <a:pt x="3132" y="6216"/>
                      <a:pt x="3203" y="6156"/>
                      <a:pt x="3215" y="6061"/>
                    </a:cubicBezTo>
                    <a:cubicBezTo>
                      <a:pt x="3239" y="5978"/>
                      <a:pt x="3156" y="5894"/>
                      <a:pt x="3072" y="5882"/>
                    </a:cubicBezTo>
                    <a:cubicBezTo>
                      <a:pt x="2441" y="5811"/>
                      <a:pt x="1882" y="5537"/>
                      <a:pt x="1429" y="5085"/>
                    </a:cubicBezTo>
                    <a:cubicBezTo>
                      <a:pt x="346" y="3989"/>
                      <a:pt x="346" y="2215"/>
                      <a:pt x="1429" y="1132"/>
                    </a:cubicBezTo>
                    <a:cubicBezTo>
                      <a:pt x="1882" y="691"/>
                      <a:pt x="2441" y="405"/>
                      <a:pt x="3072" y="334"/>
                    </a:cubicBezTo>
                    <a:cubicBezTo>
                      <a:pt x="3156" y="322"/>
                      <a:pt x="3215" y="239"/>
                      <a:pt x="3215" y="155"/>
                    </a:cubicBezTo>
                    <a:cubicBezTo>
                      <a:pt x="3203" y="60"/>
                      <a:pt x="3132" y="1"/>
                      <a:pt x="3036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11211;p59"/>
            <p:cNvGrpSpPr/>
            <p:nvPr/>
          </p:nvGrpSpPr>
          <p:grpSpPr>
            <a:xfrm>
              <a:off x="8215338" y="3071816"/>
              <a:ext cx="375946" cy="327823"/>
              <a:chOff x="3082855" y="4295728"/>
              <a:chExt cx="375946" cy="327823"/>
            </a:xfrm>
          </p:grpSpPr>
          <p:sp>
            <p:nvSpPr>
              <p:cNvPr id="38" name="Google Shape;11212;p59"/>
              <p:cNvSpPr/>
              <p:nvPr/>
            </p:nvSpPr>
            <p:spPr>
              <a:xfrm>
                <a:off x="3082855" y="4295728"/>
                <a:ext cx="375946" cy="327823"/>
              </a:xfrm>
              <a:custGeom>
                <a:avLst/>
                <a:gdLst/>
                <a:ahLst/>
                <a:cxnLst/>
                <a:rect l="l" t="t" r="r" b="b"/>
                <a:pathLst>
                  <a:path w="11812" h="10300" extrusionOk="0">
                    <a:moveTo>
                      <a:pt x="6644" y="358"/>
                    </a:moveTo>
                    <a:lnTo>
                      <a:pt x="6311" y="3311"/>
                    </a:lnTo>
                    <a:cubicBezTo>
                      <a:pt x="6311" y="3311"/>
                      <a:pt x="6311" y="3335"/>
                      <a:pt x="6299" y="3335"/>
                    </a:cubicBezTo>
                    <a:lnTo>
                      <a:pt x="5525" y="3335"/>
                    </a:lnTo>
                    <a:cubicBezTo>
                      <a:pt x="5525" y="3335"/>
                      <a:pt x="5513" y="3335"/>
                      <a:pt x="5513" y="3311"/>
                    </a:cubicBezTo>
                    <a:lnTo>
                      <a:pt x="5180" y="358"/>
                    </a:lnTo>
                    <a:close/>
                    <a:moveTo>
                      <a:pt x="11240" y="2930"/>
                    </a:moveTo>
                    <a:cubicBezTo>
                      <a:pt x="11347" y="2930"/>
                      <a:pt x="11431" y="3013"/>
                      <a:pt x="11431" y="3120"/>
                    </a:cubicBezTo>
                    <a:lnTo>
                      <a:pt x="11431" y="9764"/>
                    </a:lnTo>
                    <a:lnTo>
                      <a:pt x="11454" y="9764"/>
                    </a:lnTo>
                    <a:cubicBezTo>
                      <a:pt x="11454" y="9859"/>
                      <a:pt x="11359" y="9954"/>
                      <a:pt x="11252" y="9954"/>
                    </a:cubicBezTo>
                    <a:lnTo>
                      <a:pt x="560" y="9954"/>
                    </a:lnTo>
                    <a:cubicBezTo>
                      <a:pt x="453" y="9954"/>
                      <a:pt x="358" y="9859"/>
                      <a:pt x="358" y="9764"/>
                    </a:cubicBezTo>
                    <a:lnTo>
                      <a:pt x="358" y="3120"/>
                    </a:lnTo>
                    <a:cubicBezTo>
                      <a:pt x="358" y="3013"/>
                      <a:pt x="453" y="2930"/>
                      <a:pt x="560" y="2930"/>
                    </a:cubicBezTo>
                    <a:lnTo>
                      <a:pt x="5108" y="2930"/>
                    </a:lnTo>
                    <a:lnTo>
                      <a:pt x="5156" y="3346"/>
                    </a:lnTo>
                    <a:cubicBezTo>
                      <a:pt x="5168" y="3525"/>
                      <a:pt x="5335" y="3656"/>
                      <a:pt x="5513" y="3656"/>
                    </a:cubicBezTo>
                    <a:lnTo>
                      <a:pt x="6287" y="3656"/>
                    </a:lnTo>
                    <a:cubicBezTo>
                      <a:pt x="6466" y="3656"/>
                      <a:pt x="6608" y="3525"/>
                      <a:pt x="6644" y="3346"/>
                    </a:cubicBezTo>
                    <a:lnTo>
                      <a:pt x="6692" y="2930"/>
                    </a:lnTo>
                    <a:close/>
                    <a:moveTo>
                      <a:pt x="4977" y="1"/>
                    </a:moveTo>
                    <a:cubicBezTo>
                      <a:pt x="4930" y="1"/>
                      <a:pt x="4882" y="13"/>
                      <a:pt x="4846" y="60"/>
                    </a:cubicBezTo>
                    <a:cubicBezTo>
                      <a:pt x="4811" y="84"/>
                      <a:pt x="4799" y="144"/>
                      <a:pt x="4799" y="191"/>
                    </a:cubicBezTo>
                    <a:lnTo>
                      <a:pt x="5061" y="2584"/>
                    </a:lnTo>
                    <a:lnTo>
                      <a:pt x="536" y="2584"/>
                    </a:lnTo>
                    <a:cubicBezTo>
                      <a:pt x="239" y="2584"/>
                      <a:pt x="1" y="2823"/>
                      <a:pt x="1" y="3120"/>
                    </a:cubicBezTo>
                    <a:lnTo>
                      <a:pt x="1" y="9764"/>
                    </a:lnTo>
                    <a:cubicBezTo>
                      <a:pt x="1" y="10062"/>
                      <a:pt x="239" y="10300"/>
                      <a:pt x="536" y="10300"/>
                    </a:cubicBezTo>
                    <a:lnTo>
                      <a:pt x="11240" y="10300"/>
                    </a:lnTo>
                    <a:cubicBezTo>
                      <a:pt x="11538" y="10300"/>
                      <a:pt x="11776" y="10062"/>
                      <a:pt x="11776" y="9764"/>
                    </a:cubicBezTo>
                    <a:lnTo>
                      <a:pt x="11776" y="3120"/>
                    </a:lnTo>
                    <a:cubicBezTo>
                      <a:pt x="11812" y="2823"/>
                      <a:pt x="11550" y="2584"/>
                      <a:pt x="11252" y="2584"/>
                    </a:cubicBezTo>
                    <a:lnTo>
                      <a:pt x="6728" y="2584"/>
                    </a:lnTo>
                    <a:lnTo>
                      <a:pt x="7001" y="191"/>
                    </a:lnTo>
                    <a:cubicBezTo>
                      <a:pt x="7001" y="144"/>
                      <a:pt x="6989" y="84"/>
                      <a:pt x="6954" y="60"/>
                    </a:cubicBezTo>
                    <a:cubicBezTo>
                      <a:pt x="6930" y="25"/>
                      <a:pt x="6882" y="1"/>
                      <a:pt x="6823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1213;p59"/>
              <p:cNvSpPr/>
              <p:nvPr/>
            </p:nvSpPr>
            <p:spPr>
              <a:xfrm>
                <a:off x="3118852" y="4424947"/>
                <a:ext cx="128488" cy="163371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5133" extrusionOk="0">
                    <a:moveTo>
                      <a:pt x="2203" y="1251"/>
                    </a:moveTo>
                    <a:cubicBezTo>
                      <a:pt x="2418" y="1251"/>
                      <a:pt x="2596" y="1418"/>
                      <a:pt x="2596" y="1632"/>
                    </a:cubicBezTo>
                    <a:lnTo>
                      <a:pt x="2596" y="2013"/>
                    </a:lnTo>
                    <a:cubicBezTo>
                      <a:pt x="2584" y="2323"/>
                      <a:pt x="2322" y="2573"/>
                      <a:pt x="2013" y="2573"/>
                    </a:cubicBezTo>
                    <a:cubicBezTo>
                      <a:pt x="1703" y="2573"/>
                      <a:pt x="1453" y="2323"/>
                      <a:pt x="1453" y="2013"/>
                    </a:cubicBezTo>
                    <a:lnTo>
                      <a:pt x="1453" y="1632"/>
                    </a:lnTo>
                    <a:cubicBezTo>
                      <a:pt x="1453" y="1430"/>
                      <a:pt x="1608" y="1251"/>
                      <a:pt x="1834" y="1251"/>
                    </a:cubicBezTo>
                    <a:close/>
                    <a:moveTo>
                      <a:pt x="2191" y="2906"/>
                    </a:moveTo>
                    <a:lnTo>
                      <a:pt x="2191" y="3001"/>
                    </a:lnTo>
                    <a:cubicBezTo>
                      <a:pt x="2203" y="3061"/>
                      <a:pt x="2227" y="3144"/>
                      <a:pt x="2251" y="3180"/>
                    </a:cubicBezTo>
                    <a:lnTo>
                      <a:pt x="2013" y="3418"/>
                    </a:lnTo>
                    <a:lnTo>
                      <a:pt x="2001" y="3418"/>
                    </a:lnTo>
                    <a:lnTo>
                      <a:pt x="1763" y="3180"/>
                    </a:lnTo>
                    <a:cubicBezTo>
                      <a:pt x="1787" y="3120"/>
                      <a:pt x="1798" y="3061"/>
                      <a:pt x="1798" y="3001"/>
                    </a:cubicBezTo>
                    <a:lnTo>
                      <a:pt x="1798" y="2906"/>
                    </a:lnTo>
                    <a:cubicBezTo>
                      <a:pt x="1858" y="2918"/>
                      <a:pt x="1941" y="2918"/>
                      <a:pt x="2001" y="2918"/>
                    </a:cubicBezTo>
                    <a:cubicBezTo>
                      <a:pt x="2060" y="2918"/>
                      <a:pt x="2132" y="2906"/>
                      <a:pt x="2191" y="2906"/>
                    </a:cubicBezTo>
                    <a:close/>
                    <a:moveTo>
                      <a:pt x="2525" y="3394"/>
                    </a:moveTo>
                    <a:lnTo>
                      <a:pt x="2822" y="3537"/>
                    </a:lnTo>
                    <a:cubicBezTo>
                      <a:pt x="2882" y="3573"/>
                      <a:pt x="2918" y="3644"/>
                      <a:pt x="2918" y="3716"/>
                    </a:cubicBezTo>
                    <a:lnTo>
                      <a:pt x="2918" y="4787"/>
                    </a:lnTo>
                    <a:lnTo>
                      <a:pt x="1072" y="4787"/>
                    </a:lnTo>
                    <a:lnTo>
                      <a:pt x="1072" y="3716"/>
                    </a:lnTo>
                    <a:cubicBezTo>
                      <a:pt x="1072" y="3644"/>
                      <a:pt x="1120" y="3573"/>
                      <a:pt x="1179" y="3537"/>
                    </a:cubicBezTo>
                    <a:lnTo>
                      <a:pt x="1477" y="3394"/>
                    </a:lnTo>
                    <a:lnTo>
                      <a:pt x="1751" y="3656"/>
                    </a:lnTo>
                    <a:cubicBezTo>
                      <a:pt x="1822" y="3728"/>
                      <a:pt x="1906" y="3763"/>
                      <a:pt x="2001" y="3763"/>
                    </a:cubicBezTo>
                    <a:cubicBezTo>
                      <a:pt x="2084" y="3763"/>
                      <a:pt x="2179" y="3728"/>
                      <a:pt x="2251" y="3656"/>
                    </a:cubicBezTo>
                    <a:lnTo>
                      <a:pt x="2525" y="3394"/>
                    </a:lnTo>
                    <a:close/>
                    <a:moveTo>
                      <a:pt x="3680" y="334"/>
                    </a:moveTo>
                    <a:cubicBezTo>
                      <a:pt x="3680" y="334"/>
                      <a:pt x="3692" y="334"/>
                      <a:pt x="3692" y="358"/>
                    </a:cubicBezTo>
                    <a:lnTo>
                      <a:pt x="3692" y="4775"/>
                    </a:lnTo>
                    <a:lnTo>
                      <a:pt x="3680" y="4775"/>
                    </a:lnTo>
                    <a:lnTo>
                      <a:pt x="3299" y="4787"/>
                    </a:lnTo>
                    <a:lnTo>
                      <a:pt x="3299" y="3716"/>
                    </a:lnTo>
                    <a:cubicBezTo>
                      <a:pt x="3299" y="3513"/>
                      <a:pt x="3180" y="3335"/>
                      <a:pt x="3001" y="3227"/>
                    </a:cubicBezTo>
                    <a:lnTo>
                      <a:pt x="2560" y="3001"/>
                    </a:lnTo>
                    <a:lnTo>
                      <a:pt x="2560" y="2989"/>
                    </a:lnTo>
                    <a:lnTo>
                      <a:pt x="2560" y="2739"/>
                    </a:lnTo>
                    <a:cubicBezTo>
                      <a:pt x="2787" y="2573"/>
                      <a:pt x="2941" y="2311"/>
                      <a:pt x="2941" y="2013"/>
                    </a:cubicBezTo>
                    <a:lnTo>
                      <a:pt x="2941" y="1632"/>
                    </a:lnTo>
                    <a:cubicBezTo>
                      <a:pt x="2941" y="1227"/>
                      <a:pt x="2608" y="906"/>
                      <a:pt x="2203" y="906"/>
                    </a:cubicBezTo>
                    <a:lnTo>
                      <a:pt x="1834" y="906"/>
                    </a:lnTo>
                    <a:cubicBezTo>
                      <a:pt x="1429" y="906"/>
                      <a:pt x="1108" y="1239"/>
                      <a:pt x="1108" y="1632"/>
                    </a:cubicBezTo>
                    <a:lnTo>
                      <a:pt x="1108" y="2013"/>
                    </a:lnTo>
                    <a:cubicBezTo>
                      <a:pt x="1108" y="2311"/>
                      <a:pt x="1251" y="2573"/>
                      <a:pt x="1477" y="2739"/>
                    </a:cubicBezTo>
                    <a:lnTo>
                      <a:pt x="1477" y="2989"/>
                    </a:lnTo>
                    <a:lnTo>
                      <a:pt x="1477" y="3001"/>
                    </a:lnTo>
                    <a:lnTo>
                      <a:pt x="1048" y="3227"/>
                    </a:lnTo>
                    <a:cubicBezTo>
                      <a:pt x="870" y="3323"/>
                      <a:pt x="751" y="3513"/>
                      <a:pt x="751" y="3716"/>
                    </a:cubicBezTo>
                    <a:lnTo>
                      <a:pt x="751" y="4787"/>
                    </a:lnTo>
                    <a:lnTo>
                      <a:pt x="358" y="4787"/>
                    </a:lnTo>
                    <a:cubicBezTo>
                      <a:pt x="358" y="4787"/>
                      <a:pt x="346" y="4787"/>
                      <a:pt x="346" y="4775"/>
                    </a:cubicBezTo>
                    <a:lnTo>
                      <a:pt x="346" y="358"/>
                    </a:lnTo>
                    <a:cubicBezTo>
                      <a:pt x="346" y="358"/>
                      <a:pt x="346" y="334"/>
                      <a:pt x="358" y="334"/>
                    </a:cubicBezTo>
                    <a:close/>
                    <a:moveTo>
                      <a:pt x="358" y="1"/>
                    </a:moveTo>
                    <a:cubicBezTo>
                      <a:pt x="167" y="1"/>
                      <a:pt x="1" y="168"/>
                      <a:pt x="1" y="358"/>
                    </a:cubicBezTo>
                    <a:lnTo>
                      <a:pt x="1" y="4775"/>
                    </a:lnTo>
                    <a:cubicBezTo>
                      <a:pt x="1" y="4966"/>
                      <a:pt x="167" y="5132"/>
                      <a:pt x="358" y="5132"/>
                    </a:cubicBezTo>
                    <a:lnTo>
                      <a:pt x="3680" y="5132"/>
                    </a:lnTo>
                    <a:cubicBezTo>
                      <a:pt x="3870" y="5132"/>
                      <a:pt x="4037" y="4966"/>
                      <a:pt x="4037" y="4775"/>
                    </a:cubicBezTo>
                    <a:lnTo>
                      <a:pt x="4037" y="358"/>
                    </a:lnTo>
                    <a:cubicBezTo>
                      <a:pt x="4037" y="168"/>
                      <a:pt x="3870" y="1"/>
                      <a:pt x="3680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1214;p59"/>
              <p:cNvSpPr/>
              <p:nvPr/>
            </p:nvSpPr>
            <p:spPr>
              <a:xfrm>
                <a:off x="3271178" y="4424947"/>
                <a:ext cx="152008" cy="34533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1085" extrusionOk="0">
                    <a:moveTo>
                      <a:pt x="4430" y="346"/>
                    </a:moveTo>
                    <a:cubicBezTo>
                      <a:pt x="4430" y="346"/>
                      <a:pt x="4442" y="346"/>
                      <a:pt x="4442" y="358"/>
                    </a:cubicBezTo>
                    <a:lnTo>
                      <a:pt x="4442" y="727"/>
                    </a:lnTo>
                    <a:lnTo>
                      <a:pt x="4430" y="727"/>
                    </a:lnTo>
                    <a:lnTo>
                      <a:pt x="370" y="739"/>
                    </a:lnTo>
                    <a:cubicBezTo>
                      <a:pt x="370" y="739"/>
                      <a:pt x="358" y="739"/>
                      <a:pt x="358" y="727"/>
                    </a:cubicBezTo>
                    <a:lnTo>
                      <a:pt x="358" y="358"/>
                    </a:lnTo>
                    <a:cubicBezTo>
                      <a:pt x="358" y="358"/>
                      <a:pt x="358" y="346"/>
                      <a:pt x="370" y="346"/>
                    </a:cubicBezTo>
                    <a:close/>
                    <a:moveTo>
                      <a:pt x="358" y="1"/>
                    </a:moveTo>
                    <a:cubicBezTo>
                      <a:pt x="156" y="1"/>
                      <a:pt x="1" y="168"/>
                      <a:pt x="1" y="358"/>
                    </a:cubicBezTo>
                    <a:lnTo>
                      <a:pt x="1" y="727"/>
                    </a:lnTo>
                    <a:cubicBezTo>
                      <a:pt x="1" y="918"/>
                      <a:pt x="156" y="1084"/>
                      <a:pt x="358" y="1084"/>
                    </a:cubicBezTo>
                    <a:lnTo>
                      <a:pt x="4418" y="1084"/>
                    </a:lnTo>
                    <a:cubicBezTo>
                      <a:pt x="4609" y="1084"/>
                      <a:pt x="4775" y="918"/>
                      <a:pt x="4775" y="727"/>
                    </a:cubicBezTo>
                    <a:lnTo>
                      <a:pt x="4775" y="358"/>
                    </a:lnTo>
                    <a:cubicBezTo>
                      <a:pt x="4775" y="168"/>
                      <a:pt x="4621" y="1"/>
                      <a:pt x="4418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1215;p59"/>
              <p:cNvSpPr/>
              <p:nvPr/>
            </p:nvSpPr>
            <p:spPr>
              <a:xfrm>
                <a:off x="3271560" y="4471957"/>
                <a:ext cx="116393" cy="34501"/>
              </a:xfrm>
              <a:custGeom>
                <a:avLst/>
                <a:gdLst/>
                <a:ahLst/>
                <a:cxnLst/>
                <a:rect l="l" t="t" r="r" b="b"/>
                <a:pathLst>
                  <a:path w="3657" h="1084" extrusionOk="0">
                    <a:moveTo>
                      <a:pt x="3299" y="334"/>
                    </a:moveTo>
                    <a:cubicBezTo>
                      <a:pt x="3299" y="334"/>
                      <a:pt x="3323" y="334"/>
                      <a:pt x="3323" y="357"/>
                    </a:cubicBezTo>
                    <a:lnTo>
                      <a:pt x="3323" y="727"/>
                    </a:lnTo>
                    <a:lnTo>
                      <a:pt x="358" y="738"/>
                    </a:lnTo>
                    <a:cubicBezTo>
                      <a:pt x="358" y="738"/>
                      <a:pt x="346" y="738"/>
                      <a:pt x="346" y="727"/>
                    </a:cubicBezTo>
                    <a:lnTo>
                      <a:pt x="346" y="357"/>
                    </a:lnTo>
                    <a:cubicBezTo>
                      <a:pt x="346" y="357"/>
                      <a:pt x="346" y="334"/>
                      <a:pt x="358" y="334"/>
                    </a:cubicBezTo>
                    <a:close/>
                    <a:moveTo>
                      <a:pt x="358" y="0"/>
                    </a:moveTo>
                    <a:cubicBezTo>
                      <a:pt x="168" y="0"/>
                      <a:pt x="1" y="155"/>
                      <a:pt x="1" y="357"/>
                    </a:cubicBezTo>
                    <a:lnTo>
                      <a:pt x="1" y="727"/>
                    </a:lnTo>
                    <a:cubicBezTo>
                      <a:pt x="1" y="917"/>
                      <a:pt x="168" y="1084"/>
                      <a:pt x="358" y="1084"/>
                    </a:cubicBezTo>
                    <a:lnTo>
                      <a:pt x="3299" y="1084"/>
                    </a:lnTo>
                    <a:cubicBezTo>
                      <a:pt x="3489" y="1084"/>
                      <a:pt x="3656" y="917"/>
                      <a:pt x="3656" y="727"/>
                    </a:cubicBezTo>
                    <a:lnTo>
                      <a:pt x="3656" y="357"/>
                    </a:lnTo>
                    <a:cubicBezTo>
                      <a:pt x="3656" y="155"/>
                      <a:pt x="3501" y="0"/>
                      <a:pt x="329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1216;p59"/>
              <p:cNvSpPr/>
              <p:nvPr/>
            </p:nvSpPr>
            <p:spPr>
              <a:xfrm>
                <a:off x="3271178" y="4518552"/>
                <a:ext cx="70148" cy="11394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358" extrusionOk="0">
                    <a:moveTo>
                      <a:pt x="180" y="1"/>
                    </a:moveTo>
                    <a:cubicBezTo>
                      <a:pt x="84" y="1"/>
                      <a:pt x="1" y="84"/>
                      <a:pt x="1" y="179"/>
                    </a:cubicBezTo>
                    <a:cubicBezTo>
                      <a:pt x="1" y="286"/>
                      <a:pt x="72" y="358"/>
                      <a:pt x="180" y="358"/>
                    </a:cubicBezTo>
                    <a:lnTo>
                      <a:pt x="2025" y="358"/>
                    </a:lnTo>
                    <a:cubicBezTo>
                      <a:pt x="2108" y="358"/>
                      <a:pt x="2204" y="286"/>
                      <a:pt x="2204" y="179"/>
                    </a:cubicBezTo>
                    <a:cubicBezTo>
                      <a:pt x="2204" y="84"/>
                      <a:pt x="2120" y="1"/>
                      <a:pt x="202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1217;p59"/>
              <p:cNvSpPr/>
              <p:nvPr/>
            </p:nvSpPr>
            <p:spPr>
              <a:xfrm>
                <a:off x="3353038" y="4518552"/>
                <a:ext cx="34915" cy="11394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58" extrusionOk="0">
                    <a:moveTo>
                      <a:pt x="179" y="1"/>
                    </a:moveTo>
                    <a:cubicBezTo>
                      <a:pt x="84" y="1"/>
                      <a:pt x="1" y="84"/>
                      <a:pt x="1" y="179"/>
                    </a:cubicBezTo>
                    <a:cubicBezTo>
                      <a:pt x="1" y="286"/>
                      <a:pt x="72" y="358"/>
                      <a:pt x="179" y="358"/>
                    </a:cubicBezTo>
                    <a:lnTo>
                      <a:pt x="917" y="358"/>
                    </a:lnTo>
                    <a:cubicBezTo>
                      <a:pt x="1013" y="358"/>
                      <a:pt x="1096" y="286"/>
                      <a:pt x="1096" y="179"/>
                    </a:cubicBezTo>
                    <a:cubicBezTo>
                      <a:pt x="1096" y="84"/>
                      <a:pt x="1025" y="1"/>
                      <a:pt x="917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1218;p59"/>
              <p:cNvSpPr/>
              <p:nvPr/>
            </p:nvSpPr>
            <p:spPr>
              <a:xfrm>
                <a:off x="3271178" y="4554167"/>
                <a:ext cx="23170" cy="11426"/>
              </a:xfrm>
              <a:custGeom>
                <a:avLst/>
                <a:gdLst/>
                <a:ahLst/>
                <a:cxnLst/>
                <a:rect l="l" t="t" r="r" b="b"/>
                <a:pathLst>
                  <a:path w="728" h="359" extrusionOk="0">
                    <a:moveTo>
                      <a:pt x="180" y="1"/>
                    </a:moveTo>
                    <a:cubicBezTo>
                      <a:pt x="84" y="1"/>
                      <a:pt x="1" y="72"/>
                      <a:pt x="1" y="179"/>
                    </a:cubicBezTo>
                    <a:cubicBezTo>
                      <a:pt x="1" y="287"/>
                      <a:pt x="72" y="358"/>
                      <a:pt x="180" y="358"/>
                    </a:cubicBezTo>
                    <a:lnTo>
                      <a:pt x="549" y="358"/>
                    </a:lnTo>
                    <a:cubicBezTo>
                      <a:pt x="632" y="358"/>
                      <a:pt x="727" y="287"/>
                      <a:pt x="727" y="179"/>
                    </a:cubicBezTo>
                    <a:cubicBezTo>
                      <a:pt x="727" y="72"/>
                      <a:pt x="632" y="1"/>
                      <a:pt x="549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1219;p59"/>
              <p:cNvSpPr/>
              <p:nvPr/>
            </p:nvSpPr>
            <p:spPr>
              <a:xfrm>
                <a:off x="3306443" y="4554167"/>
                <a:ext cx="58372" cy="11426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359" extrusionOk="0">
                    <a:moveTo>
                      <a:pt x="179" y="1"/>
                    </a:moveTo>
                    <a:cubicBezTo>
                      <a:pt x="95" y="1"/>
                      <a:pt x="0" y="72"/>
                      <a:pt x="0" y="179"/>
                    </a:cubicBezTo>
                    <a:cubicBezTo>
                      <a:pt x="0" y="287"/>
                      <a:pt x="84" y="358"/>
                      <a:pt x="179" y="358"/>
                    </a:cubicBezTo>
                    <a:lnTo>
                      <a:pt x="1655" y="358"/>
                    </a:lnTo>
                    <a:cubicBezTo>
                      <a:pt x="1750" y="358"/>
                      <a:pt x="1834" y="287"/>
                      <a:pt x="1834" y="179"/>
                    </a:cubicBezTo>
                    <a:cubicBezTo>
                      <a:pt x="1834" y="72"/>
                      <a:pt x="1750" y="1"/>
                      <a:pt x="165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1220;p59"/>
              <p:cNvSpPr/>
              <p:nvPr/>
            </p:nvSpPr>
            <p:spPr>
              <a:xfrm>
                <a:off x="3271178" y="4577306"/>
                <a:ext cx="23170" cy="11394"/>
              </a:xfrm>
              <a:custGeom>
                <a:avLst/>
                <a:gdLst/>
                <a:ahLst/>
                <a:cxnLst/>
                <a:rect l="l" t="t" r="r" b="b"/>
                <a:pathLst>
                  <a:path w="728" h="358" extrusionOk="0">
                    <a:moveTo>
                      <a:pt x="180" y="0"/>
                    </a:moveTo>
                    <a:cubicBezTo>
                      <a:pt x="84" y="0"/>
                      <a:pt x="1" y="84"/>
                      <a:pt x="1" y="179"/>
                    </a:cubicBezTo>
                    <a:cubicBezTo>
                      <a:pt x="1" y="286"/>
                      <a:pt x="72" y="357"/>
                      <a:pt x="180" y="357"/>
                    </a:cubicBezTo>
                    <a:lnTo>
                      <a:pt x="549" y="357"/>
                    </a:lnTo>
                    <a:cubicBezTo>
                      <a:pt x="632" y="357"/>
                      <a:pt x="727" y="286"/>
                      <a:pt x="727" y="179"/>
                    </a:cubicBezTo>
                    <a:cubicBezTo>
                      <a:pt x="727" y="84"/>
                      <a:pt x="632" y="0"/>
                      <a:pt x="54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1221;p59"/>
              <p:cNvSpPr/>
              <p:nvPr/>
            </p:nvSpPr>
            <p:spPr>
              <a:xfrm>
                <a:off x="3306443" y="4577306"/>
                <a:ext cx="58372" cy="11394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358" extrusionOk="0">
                    <a:moveTo>
                      <a:pt x="179" y="0"/>
                    </a:moveTo>
                    <a:cubicBezTo>
                      <a:pt x="95" y="0"/>
                      <a:pt x="0" y="84"/>
                      <a:pt x="0" y="179"/>
                    </a:cubicBezTo>
                    <a:cubicBezTo>
                      <a:pt x="0" y="286"/>
                      <a:pt x="84" y="357"/>
                      <a:pt x="179" y="357"/>
                    </a:cubicBezTo>
                    <a:lnTo>
                      <a:pt x="1655" y="357"/>
                    </a:lnTo>
                    <a:cubicBezTo>
                      <a:pt x="1750" y="357"/>
                      <a:pt x="1834" y="286"/>
                      <a:pt x="1834" y="179"/>
                    </a:cubicBezTo>
                    <a:cubicBezTo>
                      <a:pt x="1822" y="84"/>
                      <a:pt x="1750" y="0"/>
                      <a:pt x="1655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1222;p59"/>
              <p:cNvSpPr/>
              <p:nvPr/>
            </p:nvSpPr>
            <p:spPr>
              <a:xfrm>
                <a:off x="3265513" y="4377970"/>
                <a:ext cx="11394" cy="11394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58" extrusionOk="0">
                    <a:moveTo>
                      <a:pt x="179" y="0"/>
                    </a:moveTo>
                    <a:cubicBezTo>
                      <a:pt x="72" y="0"/>
                      <a:pt x="0" y="72"/>
                      <a:pt x="0" y="179"/>
                    </a:cubicBezTo>
                    <a:cubicBezTo>
                      <a:pt x="0" y="274"/>
                      <a:pt x="72" y="358"/>
                      <a:pt x="179" y="358"/>
                    </a:cubicBezTo>
                    <a:cubicBezTo>
                      <a:pt x="262" y="358"/>
                      <a:pt x="358" y="286"/>
                      <a:pt x="358" y="179"/>
                    </a:cubicBezTo>
                    <a:cubicBezTo>
                      <a:pt x="358" y="72"/>
                      <a:pt x="262" y="0"/>
                      <a:pt x="17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11211;p59"/>
            <p:cNvGrpSpPr/>
            <p:nvPr/>
          </p:nvGrpSpPr>
          <p:grpSpPr>
            <a:xfrm>
              <a:off x="7715272" y="2857502"/>
              <a:ext cx="375946" cy="327823"/>
              <a:chOff x="3082855" y="4295728"/>
              <a:chExt cx="375946" cy="327823"/>
            </a:xfrm>
          </p:grpSpPr>
          <p:sp>
            <p:nvSpPr>
              <p:cNvPr id="50" name="Google Shape;11212;p59"/>
              <p:cNvSpPr/>
              <p:nvPr/>
            </p:nvSpPr>
            <p:spPr>
              <a:xfrm>
                <a:off x="3082855" y="4295728"/>
                <a:ext cx="375946" cy="327823"/>
              </a:xfrm>
              <a:custGeom>
                <a:avLst/>
                <a:gdLst/>
                <a:ahLst/>
                <a:cxnLst/>
                <a:rect l="l" t="t" r="r" b="b"/>
                <a:pathLst>
                  <a:path w="11812" h="10300" extrusionOk="0">
                    <a:moveTo>
                      <a:pt x="6644" y="358"/>
                    </a:moveTo>
                    <a:lnTo>
                      <a:pt x="6311" y="3311"/>
                    </a:lnTo>
                    <a:cubicBezTo>
                      <a:pt x="6311" y="3311"/>
                      <a:pt x="6311" y="3335"/>
                      <a:pt x="6299" y="3335"/>
                    </a:cubicBezTo>
                    <a:lnTo>
                      <a:pt x="5525" y="3335"/>
                    </a:lnTo>
                    <a:cubicBezTo>
                      <a:pt x="5525" y="3335"/>
                      <a:pt x="5513" y="3335"/>
                      <a:pt x="5513" y="3311"/>
                    </a:cubicBezTo>
                    <a:lnTo>
                      <a:pt x="5180" y="358"/>
                    </a:lnTo>
                    <a:close/>
                    <a:moveTo>
                      <a:pt x="11240" y="2930"/>
                    </a:moveTo>
                    <a:cubicBezTo>
                      <a:pt x="11347" y="2930"/>
                      <a:pt x="11431" y="3013"/>
                      <a:pt x="11431" y="3120"/>
                    </a:cubicBezTo>
                    <a:lnTo>
                      <a:pt x="11431" y="9764"/>
                    </a:lnTo>
                    <a:lnTo>
                      <a:pt x="11454" y="9764"/>
                    </a:lnTo>
                    <a:cubicBezTo>
                      <a:pt x="11454" y="9859"/>
                      <a:pt x="11359" y="9954"/>
                      <a:pt x="11252" y="9954"/>
                    </a:cubicBezTo>
                    <a:lnTo>
                      <a:pt x="560" y="9954"/>
                    </a:lnTo>
                    <a:cubicBezTo>
                      <a:pt x="453" y="9954"/>
                      <a:pt x="358" y="9859"/>
                      <a:pt x="358" y="9764"/>
                    </a:cubicBezTo>
                    <a:lnTo>
                      <a:pt x="358" y="3120"/>
                    </a:lnTo>
                    <a:cubicBezTo>
                      <a:pt x="358" y="3013"/>
                      <a:pt x="453" y="2930"/>
                      <a:pt x="560" y="2930"/>
                    </a:cubicBezTo>
                    <a:lnTo>
                      <a:pt x="5108" y="2930"/>
                    </a:lnTo>
                    <a:lnTo>
                      <a:pt x="5156" y="3346"/>
                    </a:lnTo>
                    <a:cubicBezTo>
                      <a:pt x="5168" y="3525"/>
                      <a:pt x="5335" y="3656"/>
                      <a:pt x="5513" y="3656"/>
                    </a:cubicBezTo>
                    <a:lnTo>
                      <a:pt x="6287" y="3656"/>
                    </a:lnTo>
                    <a:cubicBezTo>
                      <a:pt x="6466" y="3656"/>
                      <a:pt x="6608" y="3525"/>
                      <a:pt x="6644" y="3346"/>
                    </a:cubicBezTo>
                    <a:lnTo>
                      <a:pt x="6692" y="2930"/>
                    </a:lnTo>
                    <a:close/>
                    <a:moveTo>
                      <a:pt x="4977" y="1"/>
                    </a:moveTo>
                    <a:cubicBezTo>
                      <a:pt x="4930" y="1"/>
                      <a:pt x="4882" y="13"/>
                      <a:pt x="4846" y="60"/>
                    </a:cubicBezTo>
                    <a:cubicBezTo>
                      <a:pt x="4811" y="84"/>
                      <a:pt x="4799" y="144"/>
                      <a:pt x="4799" y="191"/>
                    </a:cubicBezTo>
                    <a:lnTo>
                      <a:pt x="5061" y="2584"/>
                    </a:lnTo>
                    <a:lnTo>
                      <a:pt x="536" y="2584"/>
                    </a:lnTo>
                    <a:cubicBezTo>
                      <a:pt x="239" y="2584"/>
                      <a:pt x="1" y="2823"/>
                      <a:pt x="1" y="3120"/>
                    </a:cubicBezTo>
                    <a:lnTo>
                      <a:pt x="1" y="9764"/>
                    </a:lnTo>
                    <a:cubicBezTo>
                      <a:pt x="1" y="10062"/>
                      <a:pt x="239" y="10300"/>
                      <a:pt x="536" y="10300"/>
                    </a:cubicBezTo>
                    <a:lnTo>
                      <a:pt x="11240" y="10300"/>
                    </a:lnTo>
                    <a:cubicBezTo>
                      <a:pt x="11538" y="10300"/>
                      <a:pt x="11776" y="10062"/>
                      <a:pt x="11776" y="9764"/>
                    </a:cubicBezTo>
                    <a:lnTo>
                      <a:pt x="11776" y="3120"/>
                    </a:lnTo>
                    <a:cubicBezTo>
                      <a:pt x="11812" y="2823"/>
                      <a:pt x="11550" y="2584"/>
                      <a:pt x="11252" y="2584"/>
                    </a:cubicBezTo>
                    <a:lnTo>
                      <a:pt x="6728" y="2584"/>
                    </a:lnTo>
                    <a:lnTo>
                      <a:pt x="7001" y="191"/>
                    </a:lnTo>
                    <a:cubicBezTo>
                      <a:pt x="7001" y="144"/>
                      <a:pt x="6989" y="84"/>
                      <a:pt x="6954" y="60"/>
                    </a:cubicBezTo>
                    <a:cubicBezTo>
                      <a:pt x="6930" y="25"/>
                      <a:pt x="6882" y="1"/>
                      <a:pt x="6823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1213;p59"/>
              <p:cNvSpPr/>
              <p:nvPr/>
            </p:nvSpPr>
            <p:spPr>
              <a:xfrm>
                <a:off x="3118852" y="4424947"/>
                <a:ext cx="128488" cy="163371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5133" extrusionOk="0">
                    <a:moveTo>
                      <a:pt x="2203" y="1251"/>
                    </a:moveTo>
                    <a:cubicBezTo>
                      <a:pt x="2418" y="1251"/>
                      <a:pt x="2596" y="1418"/>
                      <a:pt x="2596" y="1632"/>
                    </a:cubicBezTo>
                    <a:lnTo>
                      <a:pt x="2596" y="2013"/>
                    </a:lnTo>
                    <a:cubicBezTo>
                      <a:pt x="2584" y="2323"/>
                      <a:pt x="2322" y="2573"/>
                      <a:pt x="2013" y="2573"/>
                    </a:cubicBezTo>
                    <a:cubicBezTo>
                      <a:pt x="1703" y="2573"/>
                      <a:pt x="1453" y="2323"/>
                      <a:pt x="1453" y="2013"/>
                    </a:cubicBezTo>
                    <a:lnTo>
                      <a:pt x="1453" y="1632"/>
                    </a:lnTo>
                    <a:cubicBezTo>
                      <a:pt x="1453" y="1430"/>
                      <a:pt x="1608" y="1251"/>
                      <a:pt x="1834" y="1251"/>
                    </a:cubicBezTo>
                    <a:close/>
                    <a:moveTo>
                      <a:pt x="2191" y="2906"/>
                    </a:moveTo>
                    <a:lnTo>
                      <a:pt x="2191" y="3001"/>
                    </a:lnTo>
                    <a:cubicBezTo>
                      <a:pt x="2203" y="3061"/>
                      <a:pt x="2227" y="3144"/>
                      <a:pt x="2251" y="3180"/>
                    </a:cubicBezTo>
                    <a:lnTo>
                      <a:pt x="2013" y="3418"/>
                    </a:lnTo>
                    <a:lnTo>
                      <a:pt x="2001" y="3418"/>
                    </a:lnTo>
                    <a:lnTo>
                      <a:pt x="1763" y="3180"/>
                    </a:lnTo>
                    <a:cubicBezTo>
                      <a:pt x="1787" y="3120"/>
                      <a:pt x="1798" y="3061"/>
                      <a:pt x="1798" y="3001"/>
                    </a:cubicBezTo>
                    <a:lnTo>
                      <a:pt x="1798" y="2906"/>
                    </a:lnTo>
                    <a:cubicBezTo>
                      <a:pt x="1858" y="2918"/>
                      <a:pt x="1941" y="2918"/>
                      <a:pt x="2001" y="2918"/>
                    </a:cubicBezTo>
                    <a:cubicBezTo>
                      <a:pt x="2060" y="2918"/>
                      <a:pt x="2132" y="2906"/>
                      <a:pt x="2191" y="2906"/>
                    </a:cubicBezTo>
                    <a:close/>
                    <a:moveTo>
                      <a:pt x="2525" y="3394"/>
                    </a:moveTo>
                    <a:lnTo>
                      <a:pt x="2822" y="3537"/>
                    </a:lnTo>
                    <a:cubicBezTo>
                      <a:pt x="2882" y="3573"/>
                      <a:pt x="2918" y="3644"/>
                      <a:pt x="2918" y="3716"/>
                    </a:cubicBezTo>
                    <a:lnTo>
                      <a:pt x="2918" y="4787"/>
                    </a:lnTo>
                    <a:lnTo>
                      <a:pt x="1072" y="4787"/>
                    </a:lnTo>
                    <a:lnTo>
                      <a:pt x="1072" y="3716"/>
                    </a:lnTo>
                    <a:cubicBezTo>
                      <a:pt x="1072" y="3644"/>
                      <a:pt x="1120" y="3573"/>
                      <a:pt x="1179" y="3537"/>
                    </a:cubicBezTo>
                    <a:lnTo>
                      <a:pt x="1477" y="3394"/>
                    </a:lnTo>
                    <a:lnTo>
                      <a:pt x="1751" y="3656"/>
                    </a:lnTo>
                    <a:cubicBezTo>
                      <a:pt x="1822" y="3728"/>
                      <a:pt x="1906" y="3763"/>
                      <a:pt x="2001" y="3763"/>
                    </a:cubicBezTo>
                    <a:cubicBezTo>
                      <a:pt x="2084" y="3763"/>
                      <a:pt x="2179" y="3728"/>
                      <a:pt x="2251" y="3656"/>
                    </a:cubicBezTo>
                    <a:lnTo>
                      <a:pt x="2525" y="3394"/>
                    </a:lnTo>
                    <a:close/>
                    <a:moveTo>
                      <a:pt x="3680" y="334"/>
                    </a:moveTo>
                    <a:cubicBezTo>
                      <a:pt x="3680" y="334"/>
                      <a:pt x="3692" y="334"/>
                      <a:pt x="3692" y="358"/>
                    </a:cubicBezTo>
                    <a:lnTo>
                      <a:pt x="3692" y="4775"/>
                    </a:lnTo>
                    <a:lnTo>
                      <a:pt x="3680" y="4775"/>
                    </a:lnTo>
                    <a:lnTo>
                      <a:pt x="3299" y="4787"/>
                    </a:lnTo>
                    <a:lnTo>
                      <a:pt x="3299" y="3716"/>
                    </a:lnTo>
                    <a:cubicBezTo>
                      <a:pt x="3299" y="3513"/>
                      <a:pt x="3180" y="3335"/>
                      <a:pt x="3001" y="3227"/>
                    </a:cubicBezTo>
                    <a:lnTo>
                      <a:pt x="2560" y="3001"/>
                    </a:lnTo>
                    <a:lnTo>
                      <a:pt x="2560" y="2989"/>
                    </a:lnTo>
                    <a:lnTo>
                      <a:pt x="2560" y="2739"/>
                    </a:lnTo>
                    <a:cubicBezTo>
                      <a:pt x="2787" y="2573"/>
                      <a:pt x="2941" y="2311"/>
                      <a:pt x="2941" y="2013"/>
                    </a:cubicBezTo>
                    <a:lnTo>
                      <a:pt x="2941" y="1632"/>
                    </a:lnTo>
                    <a:cubicBezTo>
                      <a:pt x="2941" y="1227"/>
                      <a:pt x="2608" y="906"/>
                      <a:pt x="2203" y="906"/>
                    </a:cubicBezTo>
                    <a:lnTo>
                      <a:pt x="1834" y="906"/>
                    </a:lnTo>
                    <a:cubicBezTo>
                      <a:pt x="1429" y="906"/>
                      <a:pt x="1108" y="1239"/>
                      <a:pt x="1108" y="1632"/>
                    </a:cubicBezTo>
                    <a:lnTo>
                      <a:pt x="1108" y="2013"/>
                    </a:lnTo>
                    <a:cubicBezTo>
                      <a:pt x="1108" y="2311"/>
                      <a:pt x="1251" y="2573"/>
                      <a:pt x="1477" y="2739"/>
                    </a:cubicBezTo>
                    <a:lnTo>
                      <a:pt x="1477" y="2989"/>
                    </a:lnTo>
                    <a:lnTo>
                      <a:pt x="1477" y="3001"/>
                    </a:lnTo>
                    <a:lnTo>
                      <a:pt x="1048" y="3227"/>
                    </a:lnTo>
                    <a:cubicBezTo>
                      <a:pt x="870" y="3323"/>
                      <a:pt x="751" y="3513"/>
                      <a:pt x="751" y="3716"/>
                    </a:cubicBezTo>
                    <a:lnTo>
                      <a:pt x="751" y="4787"/>
                    </a:lnTo>
                    <a:lnTo>
                      <a:pt x="358" y="4787"/>
                    </a:lnTo>
                    <a:cubicBezTo>
                      <a:pt x="358" y="4787"/>
                      <a:pt x="346" y="4787"/>
                      <a:pt x="346" y="4775"/>
                    </a:cubicBezTo>
                    <a:lnTo>
                      <a:pt x="346" y="358"/>
                    </a:lnTo>
                    <a:cubicBezTo>
                      <a:pt x="346" y="358"/>
                      <a:pt x="346" y="334"/>
                      <a:pt x="358" y="334"/>
                    </a:cubicBezTo>
                    <a:close/>
                    <a:moveTo>
                      <a:pt x="358" y="1"/>
                    </a:moveTo>
                    <a:cubicBezTo>
                      <a:pt x="167" y="1"/>
                      <a:pt x="1" y="168"/>
                      <a:pt x="1" y="358"/>
                    </a:cubicBezTo>
                    <a:lnTo>
                      <a:pt x="1" y="4775"/>
                    </a:lnTo>
                    <a:cubicBezTo>
                      <a:pt x="1" y="4966"/>
                      <a:pt x="167" y="5132"/>
                      <a:pt x="358" y="5132"/>
                    </a:cubicBezTo>
                    <a:lnTo>
                      <a:pt x="3680" y="5132"/>
                    </a:lnTo>
                    <a:cubicBezTo>
                      <a:pt x="3870" y="5132"/>
                      <a:pt x="4037" y="4966"/>
                      <a:pt x="4037" y="4775"/>
                    </a:cubicBezTo>
                    <a:lnTo>
                      <a:pt x="4037" y="358"/>
                    </a:lnTo>
                    <a:cubicBezTo>
                      <a:pt x="4037" y="168"/>
                      <a:pt x="3870" y="1"/>
                      <a:pt x="3680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1214;p59"/>
              <p:cNvSpPr/>
              <p:nvPr/>
            </p:nvSpPr>
            <p:spPr>
              <a:xfrm>
                <a:off x="3271178" y="4424947"/>
                <a:ext cx="152008" cy="34533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1085" extrusionOk="0">
                    <a:moveTo>
                      <a:pt x="4430" y="346"/>
                    </a:moveTo>
                    <a:cubicBezTo>
                      <a:pt x="4430" y="346"/>
                      <a:pt x="4442" y="346"/>
                      <a:pt x="4442" y="358"/>
                    </a:cubicBezTo>
                    <a:lnTo>
                      <a:pt x="4442" y="727"/>
                    </a:lnTo>
                    <a:lnTo>
                      <a:pt x="4430" y="727"/>
                    </a:lnTo>
                    <a:lnTo>
                      <a:pt x="370" y="739"/>
                    </a:lnTo>
                    <a:cubicBezTo>
                      <a:pt x="370" y="739"/>
                      <a:pt x="358" y="739"/>
                      <a:pt x="358" y="727"/>
                    </a:cubicBezTo>
                    <a:lnTo>
                      <a:pt x="358" y="358"/>
                    </a:lnTo>
                    <a:cubicBezTo>
                      <a:pt x="358" y="358"/>
                      <a:pt x="358" y="346"/>
                      <a:pt x="370" y="346"/>
                    </a:cubicBezTo>
                    <a:close/>
                    <a:moveTo>
                      <a:pt x="358" y="1"/>
                    </a:moveTo>
                    <a:cubicBezTo>
                      <a:pt x="156" y="1"/>
                      <a:pt x="1" y="168"/>
                      <a:pt x="1" y="358"/>
                    </a:cubicBezTo>
                    <a:lnTo>
                      <a:pt x="1" y="727"/>
                    </a:lnTo>
                    <a:cubicBezTo>
                      <a:pt x="1" y="918"/>
                      <a:pt x="156" y="1084"/>
                      <a:pt x="358" y="1084"/>
                    </a:cubicBezTo>
                    <a:lnTo>
                      <a:pt x="4418" y="1084"/>
                    </a:lnTo>
                    <a:cubicBezTo>
                      <a:pt x="4609" y="1084"/>
                      <a:pt x="4775" y="918"/>
                      <a:pt x="4775" y="727"/>
                    </a:cubicBezTo>
                    <a:lnTo>
                      <a:pt x="4775" y="358"/>
                    </a:lnTo>
                    <a:cubicBezTo>
                      <a:pt x="4775" y="168"/>
                      <a:pt x="4621" y="1"/>
                      <a:pt x="4418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1215;p59"/>
              <p:cNvSpPr/>
              <p:nvPr/>
            </p:nvSpPr>
            <p:spPr>
              <a:xfrm>
                <a:off x="3271560" y="4471957"/>
                <a:ext cx="116393" cy="34501"/>
              </a:xfrm>
              <a:custGeom>
                <a:avLst/>
                <a:gdLst/>
                <a:ahLst/>
                <a:cxnLst/>
                <a:rect l="l" t="t" r="r" b="b"/>
                <a:pathLst>
                  <a:path w="3657" h="1084" extrusionOk="0">
                    <a:moveTo>
                      <a:pt x="3299" y="334"/>
                    </a:moveTo>
                    <a:cubicBezTo>
                      <a:pt x="3299" y="334"/>
                      <a:pt x="3323" y="334"/>
                      <a:pt x="3323" y="357"/>
                    </a:cubicBezTo>
                    <a:lnTo>
                      <a:pt x="3323" y="727"/>
                    </a:lnTo>
                    <a:lnTo>
                      <a:pt x="358" y="738"/>
                    </a:lnTo>
                    <a:cubicBezTo>
                      <a:pt x="358" y="738"/>
                      <a:pt x="346" y="738"/>
                      <a:pt x="346" y="727"/>
                    </a:cubicBezTo>
                    <a:lnTo>
                      <a:pt x="346" y="357"/>
                    </a:lnTo>
                    <a:cubicBezTo>
                      <a:pt x="346" y="357"/>
                      <a:pt x="346" y="334"/>
                      <a:pt x="358" y="334"/>
                    </a:cubicBezTo>
                    <a:close/>
                    <a:moveTo>
                      <a:pt x="358" y="0"/>
                    </a:moveTo>
                    <a:cubicBezTo>
                      <a:pt x="168" y="0"/>
                      <a:pt x="1" y="155"/>
                      <a:pt x="1" y="357"/>
                    </a:cubicBezTo>
                    <a:lnTo>
                      <a:pt x="1" y="727"/>
                    </a:lnTo>
                    <a:cubicBezTo>
                      <a:pt x="1" y="917"/>
                      <a:pt x="168" y="1084"/>
                      <a:pt x="358" y="1084"/>
                    </a:cubicBezTo>
                    <a:lnTo>
                      <a:pt x="3299" y="1084"/>
                    </a:lnTo>
                    <a:cubicBezTo>
                      <a:pt x="3489" y="1084"/>
                      <a:pt x="3656" y="917"/>
                      <a:pt x="3656" y="727"/>
                    </a:cubicBezTo>
                    <a:lnTo>
                      <a:pt x="3656" y="357"/>
                    </a:lnTo>
                    <a:cubicBezTo>
                      <a:pt x="3656" y="155"/>
                      <a:pt x="3501" y="0"/>
                      <a:pt x="329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1216;p59"/>
              <p:cNvSpPr/>
              <p:nvPr/>
            </p:nvSpPr>
            <p:spPr>
              <a:xfrm>
                <a:off x="3271178" y="4518552"/>
                <a:ext cx="70148" cy="11394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358" extrusionOk="0">
                    <a:moveTo>
                      <a:pt x="180" y="1"/>
                    </a:moveTo>
                    <a:cubicBezTo>
                      <a:pt x="84" y="1"/>
                      <a:pt x="1" y="84"/>
                      <a:pt x="1" y="179"/>
                    </a:cubicBezTo>
                    <a:cubicBezTo>
                      <a:pt x="1" y="286"/>
                      <a:pt x="72" y="358"/>
                      <a:pt x="180" y="358"/>
                    </a:cubicBezTo>
                    <a:lnTo>
                      <a:pt x="2025" y="358"/>
                    </a:lnTo>
                    <a:cubicBezTo>
                      <a:pt x="2108" y="358"/>
                      <a:pt x="2204" y="286"/>
                      <a:pt x="2204" y="179"/>
                    </a:cubicBezTo>
                    <a:cubicBezTo>
                      <a:pt x="2204" y="84"/>
                      <a:pt x="2120" y="1"/>
                      <a:pt x="202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1217;p59"/>
              <p:cNvSpPr/>
              <p:nvPr/>
            </p:nvSpPr>
            <p:spPr>
              <a:xfrm>
                <a:off x="3353038" y="4518552"/>
                <a:ext cx="34915" cy="11394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58" extrusionOk="0">
                    <a:moveTo>
                      <a:pt x="179" y="1"/>
                    </a:moveTo>
                    <a:cubicBezTo>
                      <a:pt x="84" y="1"/>
                      <a:pt x="1" y="84"/>
                      <a:pt x="1" y="179"/>
                    </a:cubicBezTo>
                    <a:cubicBezTo>
                      <a:pt x="1" y="286"/>
                      <a:pt x="72" y="358"/>
                      <a:pt x="179" y="358"/>
                    </a:cubicBezTo>
                    <a:lnTo>
                      <a:pt x="917" y="358"/>
                    </a:lnTo>
                    <a:cubicBezTo>
                      <a:pt x="1013" y="358"/>
                      <a:pt x="1096" y="286"/>
                      <a:pt x="1096" y="179"/>
                    </a:cubicBezTo>
                    <a:cubicBezTo>
                      <a:pt x="1096" y="84"/>
                      <a:pt x="1025" y="1"/>
                      <a:pt x="917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1218;p59"/>
              <p:cNvSpPr/>
              <p:nvPr/>
            </p:nvSpPr>
            <p:spPr>
              <a:xfrm>
                <a:off x="3271178" y="4554167"/>
                <a:ext cx="23170" cy="11426"/>
              </a:xfrm>
              <a:custGeom>
                <a:avLst/>
                <a:gdLst/>
                <a:ahLst/>
                <a:cxnLst/>
                <a:rect l="l" t="t" r="r" b="b"/>
                <a:pathLst>
                  <a:path w="728" h="359" extrusionOk="0">
                    <a:moveTo>
                      <a:pt x="180" y="1"/>
                    </a:moveTo>
                    <a:cubicBezTo>
                      <a:pt x="84" y="1"/>
                      <a:pt x="1" y="72"/>
                      <a:pt x="1" y="179"/>
                    </a:cubicBezTo>
                    <a:cubicBezTo>
                      <a:pt x="1" y="287"/>
                      <a:pt x="72" y="358"/>
                      <a:pt x="180" y="358"/>
                    </a:cubicBezTo>
                    <a:lnTo>
                      <a:pt x="549" y="358"/>
                    </a:lnTo>
                    <a:cubicBezTo>
                      <a:pt x="632" y="358"/>
                      <a:pt x="727" y="287"/>
                      <a:pt x="727" y="179"/>
                    </a:cubicBezTo>
                    <a:cubicBezTo>
                      <a:pt x="727" y="72"/>
                      <a:pt x="632" y="1"/>
                      <a:pt x="549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1219;p59"/>
              <p:cNvSpPr/>
              <p:nvPr/>
            </p:nvSpPr>
            <p:spPr>
              <a:xfrm>
                <a:off x="3306443" y="4554167"/>
                <a:ext cx="58372" cy="11426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359" extrusionOk="0">
                    <a:moveTo>
                      <a:pt x="179" y="1"/>
                    </a:moveTo>
                    <a:cubicBezTo>
                      <a:pt x="95" y="1"/>
                      <a:pt x="0" y="72"/>
                      <a:pt x="0" y="179"/>
                    </a:cubicBezTo>
                    <a:cubicBezTo>
                      <a:pt x="0" y="287"/>
                      <a:pt x="84" y="358"/>
                      <a:pt x="179" y="358"/>
                    </a:cubicBezTo>
                    <a:lnTo>
                      <a:pt x="1655" y="358"/>
                    </a:lnTo>
                    <a:cubicBezTo>
                      <a:pt x="1750" y="358"/>
                      <a:pt x="1834" y="287"/>
                      <a:pt x="1834" y="179"/>
                    </a:cubicBezTo>
                    <a:cubicBezTo>
                      <a:pt x="1834" y="72"/>
                      <a:pt x="1750" y="1"/>
                      <a:pt x="165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1220;p59"/>
              <p:cNvSpPr/>
              <p:nvPr/>
            </p:nvSpPr>
            <p:spPr>
              <a:xfrm>
                <a:off x="3271178" y="4577306"/>
                <a:ext cx="23170" cy="11394"/>
              </a:xfrm>
              <a:custGeom>
                <a:avLst/>
                <a:gdLst/>
                <a:ahLst/>
                <a:cxnLst/>
                <a:rect l="l" t="t" r="r" b="b"/>
                <a:pathLst>
                  <a:path w="728" h="358" extrusionOk="0">
                    <a:moveTo>
                      <a:pt x="180" y="0"/>
                    </a:moveTo>
                    <a:cubicBezTo>
                      <a:pt x="84" y="0"/>
                      <a:pt x="1" y="84"/>
                      <a:pt x="1" y="179"/>
                    </a:cubicBezTo>
                    <a:cubicBezTo>
                      <a:pt x="1" y="286"/>
                      <a:pt x="72" y="357"/>
                      <a:pt x="180" y="357"/>
                    </a:cubicBezTo>
                    <a:lnTo>
                      <a:pt x="549" y="357"/>
                    </a:lnTo>
                    <a:cubicBezTo>
                      <a:pt x="632" y="357"/>
                      <a:pt x="727" y="286"/>
                      <a:pt x="727" y="179"/>
                    </a:cubicBezTo>
                    <a:cubicBezTo>
                      <a:pt x="727" y="84"/>
                      <a:pt x="632" y="0"/>
                      <a:pt x="54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1221;p59"/>
              <p:cNvSpPr/>
              <p:nvPr/>
            </p:nvSpPr>
            <p:spPr>
              <a:xfrm>
                <a:off x="3306443" y="4577306"/>
                <a:ext cx="58372" cy="11394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358" extrusionOk="0">
                    <a:moveTo>
                      <a:pt x="179" y="0"/>
                    </a:moveTo>
                    <a:cubicBezTo>
                      <a:pt x="95" y="0"/>
                      <a:pt x="0" y="84"/>
                      <a:pt x="0" y="179"/>
                    </a:cubicBezTo>
                    <a:cubicBezTo>
                      <a:pt x="0" y="286"/>
                      <a:pt x="84" y="357"/>
                      <a:pt x="179" y="357"/>
                    </a:cubicBezTo>
                    <a:lnTo>
                      <a:pt x="1655" y="357"/>
                    </a:lnTo>
                    <a:cubicBezTo>
                      <a:pt x="1750" y="357"/>
                      <a:pt x="1834" y="286"/>
                      <a:pt x="1834" y="179"/>
                    </a:cubicBezTo>
                    <a:cubicBezTo>
                      <a:pt x="1822" y="84"/>
                      <a:pt x="1750" y="0"/>
                      <a:pt x="1655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1222;p59"/>
              <p:cNvSpPr/>
              <p:nvPr/>
            </p:nvSpPr>
            <p:spPr>
              <a:xfrm>
                <a:off x="3265513" y="4377970"/>
                <a:ext cx="11394" cy="11394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58" extrusionOk="0">
                    <a:moveTo>
                      <a:pt x="179" y="0"/>
                    </a:moveTo>
                    <a:cubicBezTo>
                      <a:pt x="72" y="0"/>
                      <a:pt x="0" y="72"/>
                      <a:pt x="0" y="179"/>
                    </a:cubicBezTo>
                    <a:cubicBezTo>
                      <a:pt x="0" y="274"/>
                      <a:pt x="72" y="358"/>
                      <a:pt x="179" y="358"/>
                    </a:cubicBezTo>
                    <a:cubicBezTo>
                      <a:pt x="262" y="358"/>
                      <a:pt x="358" y="286"/>
                      <a:pt x="358" y="179"/>
                    </a:cubicBezTo>
                    <a:cubicBezTo>
                      <a:pt x="358" y="72"/>
                      <a:pt x="262" y="0"/>
                      <a:pt x="17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" name="60 - TextBox"/>
            <p:cNvSpPr txBox="1"/>
            <p:nvPr/>
          </p:nvSpPr>
          <p:spPr>
            <a:xfrm>
              <a:off x="5715008" y="2214560"/>
              <a:ext cx="3135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l-GR" sz="3200" dirty="0">
                <a:solidFill>
                  <a:schemeClr val="tx1"/>
                </a:solidFill>
              </a:endParaRPr>
            </a:p>
          </p:txBody>
        </p:sp>
        <p:sp>
          <p:nvSpPr>
            <p:cNvPr id="62" name="Google Shape;1719;p43"/>
            <p:cNvSpPr/>
            <p:nvPr/>
          </p:nvSpPr>
          <p:spPr>
            <a:xfrm>
              <a:off x="6786578" y="2214560"/>
              <a:ext cx="572848" cy="572848"/>
            </a:xfrm>
            <a:prstGeom prst="ellipse">
              <a:avLst/>
            </a:prstGeom>
            <a:solidFill>
              <a:schemeClr val="tx2"/>
            </a:solidFill>
            <a:ln w="19050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62 - TextBox"/>
            <p:cNvSpPr txBox="1"/>
            <p:nvPr/>
          </p:nvSpPr>
          <p:spPr>
            <a:xfrm>
              <a:off x="6859360" y="2214560"/>
              <a:ext cx="2143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tx1"/>
                  </a:solidFill>
                </a:rPr>
                <a:t>2</a:t>
              </a:r>
              <a:endParaRPr lang="el-GR" sz="3200" dirty="0">
                <a:solidFill>
                  <a:schemeClr val="tx1"/>
                </a:solidFill>
              </a:endParaRPr>
            </a:p>
          </p:txBody>
        </p:sp>
        <p:sp>
          <p:nvSpPr>
            <p:cNvPr id="64" name="63 - TextBox"/>
            <p:cNvSpPr txBox="1"/>
            <p:nvPr/>
          </p:nvSpPr>
          <p:spPr>
            <a:xfrm>
              <a:off x="7871692" y="2235838"/>
              <a:ext cx="3135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tx1"/>
                  </a:solidFill>
                </a:rPr>
                <a:t>3</a:t>
              </a:r>
              <a:endParaRPr lang="el-GR" sz="32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oogle Shape;11211;p59"/>
            <p:cNvGrpSpPr/>
            <p:nvPr/>
          </p:nvGrpSpPr>
          <p:grpSpPr>
            <a:xfrm>
              <a:off x="7786710" y="3286130"/>
              <a:ext cx="375946" cy="327823"/>
              <a:chOff x="3082855" y="4295728"/>
              <a:chExt cx="375946" cy="327823"/>
            </a:xfrm>
          </p:grpSpPr>
          <p:sp>
            <p:nvSpPr>
              <p:cNvPr id="66" name="Google Shape;11212;p59"/>
              <p:cNvSpPr/>
              <p:nvPr/>
            </p:nvSpPr>
            <p:spPr>
              <a:xfrm>
                <a:off x="3082855" y="4295728"/>
                <a:ext cx="375946" cy="327823"/>
              </a:xfrm>
              <a:custGeom>
                <a:avLst/>
                <a:gdLst/>
                <a:ahLst/>
                <a:cxnLst/>
                <a:rect l="l" t="t" r="r" b="b"/>
                <a:pathLst>
                  <a:path w="11812" h="10300" extrusionOk="0">
                    <a:moveTo>
                      <a:pt x="6644" y="358"/>
                    </a:moveTo>
                    <a:lnTo>
                      <a:pt x="6311" y="3311"/>
                    </a:lnTo>
                    <a:cubicBezTo>
                      <a:pt x="6311" y="3311"/>
                      <a:pt x="6311" y="3335"/>
                      <a:pt x="6299" y="3335"/>
                    </a:cubicBezTo>
                    <a:lnTo>
                      <a:pt x="5525" y="3335"/>
                    </a:lnTo>
                    <a:cubicBezTo>
                      <a:pt x="5525" y="3335"/>
                      <a:pt x="5513" y="3335"/>
                      <a:pt x="5513" y="3311"/>
                    </a:cubicBezTo>
                    <a:lnTo>
                      <a:pt x="5180" y="358"/>
                    </a:lnTo>
                    <a:close/>
                    <a:moveTo>
                      <a:pt x="11240" y="2930"/>
                    </a:moveTo>
                    <a:cubicBezTo>
                      <a:pt x="11347" y="2930"/>
                      <a:pt x="11431" y="3013"/>
                      <a:pt x="11431" y="3120"/>
                    </a:cubicBezTo>
                    <a:lnTo>
                      <a:pt x="11431" y="9764"/>
                    </a:lnTo>
                    <a:lnTo>
                      <a:pt x="11454" y="9764"/>
                    </a:lnTo>
                    <a:cubicBezTo>
                      <a:pt x="11454" y="9859"/>
                      <a:pt x="11359" y="9954"/>
                      <a:pt x="11252" y="9954"/>
                    </a:cubicBezTo>
                    <a:lnTo>
                      <a:pt x="560" y="9954"/>
                    </a:lnTo>
                    <a:cubicBezTo>
                      <a:pt x="453" y="9954"/>
                      <a:pt x="358" y="9859"/>
                      <a:pt x="358" y="9764"/>
                    </a:cubicBezTo>
                    <a:lnTo>
                      <a:pt x="358" y="3120"/>
                    </a:lnTo>
                    <a:cubicBezTo>
                      <a:pt x="358" y="3013"/>
                      <a:pt x="453" y="2930"/>
                      <a:pt x="560" y="2930"/>
                    </a:cubicBezTo>
                    <a:lnTo>
                      <a:pt x="5108" y="2930"/>
                    </a:lnTo>
                    <a:lnTo>
                      <a:pt x="5156" y="3346"/>
                    </a:lnTo>
                    <a:cubicBezTo>
                      <a:pt x="5168" y="3525"/>
                      <a:pt x="5335" y="3656"/>
                      <a:pt x="5513" y="3656"/>
                    </a:cubicBezTo>
                    <a:lnTo>
                      <a:pt x="6287" y="3656"/>
                    </a:lnTo>
                    <a:cubicBezTo>
                      <a:pt x="6466" y="3656"/>
                      <a:pt x="6608" y="3525"/>
                      <a:pt x="6644" y="3346"/>
                    </a:cubicBezTo>
                    <a:lnTo>
                      <a:pt x="6692" y="2930"/>
                    </a:lnTo>
                    <a:close/>
                    <a:moveTo>
                      <a:pt x="4977" y="1"/>
                    </a:moveTo>
                    <a:cubicBezTo>
                      <a:pt x="4930" y="1"/>
                      <a:pt x="4882" y="13"/>
                      <a:pt x="4846" y="60"/>
                    </a:cubicBezTo>
                    <a:cubicBezTo>
                      <a:pt x="4811" y="84"/>
                      <a:pt x="4799" y="144"/>
                      <a:pt x="4799" y="191"/>
                    </a:cubicBezTo>
                    <a:lnTo>
                      <a:pt x="5061" y="2584"/>
                    </a:lnTo>
                    <a:lnTo>
                      <a:pt x="536" y="2584"/>
                    </a:lnTo>
                    <a:cubicBezTo>
                      <a:pt x="239" y="2584"/>
                      <a:pt x="1" y="2823"/>
                      <a:pt x="1" y="3120"/>
                    </a:cubicBezTo>
                    <a:lnTo>
                      <a:pt x="1" y="9764"/>
                    </a:lnTo>
                    <a:cubicBezTo>
                      <a:pt x="1" y="10062"/>
                      <a:pt x="239" y="10300"/>
                      <a:pt x="536" y="10300"/>
                    </a:cubicBezTo>
                    <a:lnTo>
                      <a:pt x="11240" y="10300"/>
                    </a:lnTo>
                    <a:cubicBezTo>
                      <a:pt x="11538" y="10300"/>
                      <a:pt x="11776" y="10062"/>
                      <a:pt x="11776" y="9764"/>
                    </a:cubicBezTo>
                    <a:lnTo>
                      <a:pt x="11776" y="3120"/>
                    </a:lnTo>
                    <a:cubicBezTo>
                      <a:pt x="11812" y="2823"/>
                      <a:pt x="11550" y="2584"/>
                      <a:pt x="11252" y="2584"/>
                    </a:cubicBezTo>
                    <a:lnTo>
                      <a:pt x="6728" y="2584"/>
                    </a:lnTo>
                    <a:lnTo>
                      <a:pt x="7001" y="191"/>
                    </a:lnTo>
                    <a:cubicBezTo>
                      <a:pt x="7001" y="144"/>
                      <a:pt x="6989" y="84"/>
                      <a:pt x="6954" y="60"/>
                    </a:cubicBezTo>
                    <a:cubicBezTo>
                      <a:pt x="6930" y="25"/>
                      <a:pt x="6882" y="1"/>
                      <a:pt x="6823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1213;p59"/>
              <p:cNvSpPr/>
              <p:nvPr/>
            </p:nvSpPr>
            <p:spPr>
              <a:xfrm>
                <a:off x="3118852" y="4424947"/>
                <a:ext cx="128488" cy="163371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5133" extrusionOk="0">
                    <a:moveTo>
                      <a:pt x="2203" y="1251"/>
                    </a:moveTo>
                    <a:cubicBezTo>
                      <a:pt x="2418" y="1251"/>
                      <a:pt x="2596" y="1418"/>
                      <a:pt x="2596" y="1632"/>
                    </a:cubicBezTo>
                    <a:lnTo>
                      <a:pt x="2596" y="2013"/>
                    </a:lnTo>
                    <a:cubicBezTo>
                      <a:pt x="2584" y="2323"/>
                      <a:pt x="2322" y="2573"/>
                      <a:pt x="2013" y="2573"/>
                    </a:cubicBezTo>
                    <a:cubicBezTo>
                      <a:pt x="1703" y="2573"/>
                      <a:pt x="1453" y="2323"/>
                      <a:pt x="1453" y="2013"/>
                    </a:cubicBezTo>
                    <a:lnTo>
                      <a:pt x="1453" y="1632"/>
                    </a:lnTo>
                    <a:cubicBezTo>
                      <a:pt x="1453" y="1430"/>
                      <a:pt x="1608" y="1251"/>
                      <a:pt x="1834" y="1251"/>
                    </a:cubicBezTo>
                    <a:close/>
                    <a:moveTo>
                      <a:pt x="2191" y="2906"/>
                    </a:moveTo>
                    <a:lnTo>
                      <a:pt x="2191" y="3001"/>
                    </a:lnTo>
                    <a:cubicBezTo>
                      <a:pt x="2203" y="3061"/>
                      <a:pt x="2227" y="3144"/>
                      <a:pt x="2251" y="3180"/>
                    </a:cubicBezTo>
                    <a:lnTo>
                      <a:pt x="2013" y="3418"/>
                    </a:lnTo>
                    <a:lnTo>
                      <a:pt x="2001" y="3418"/>
                    </a:lnTo>
                    <a:lnTo>
                      <a:pt x="1763" y="3180"/>
                    </a:lnTo>
                    <a:cubicBezTo>
                      <a:pt x="1787" y="3120"/>
                      <a:pt x="1798" y="3061"/>
                      <a:pt x="1798" y="3001"/>
                    </a:cubicBezTo>
                    <a:lnTo>
                      <a:pt x="1798" y="2906"/>
                    </a:lnTo>
                    <a:cubicBezTo>
                      <a:pt x="1858" y="2918"/>
                      <a:pt x="1941" y="2918"/>
                      <a:pt x="2001" y="2918"/>
                    </a:cubicBezTo>
                    <a:cubicBezTo>
                      <a:pt x="2060" y="2918"/>
                      <a:pt x="2132" y="2906"/>
                      <a:pt x="2191" y="2906"/>
                    </a:cubicBezTo>
                    <a:close/>
                    <a:moveTo>
                      <a:pt x="2525" y="3394"/>
                    </a:moveTo>
                    <a:lnTo>
                      <a:pt x="2822" y="3537"/>
                    </a:lnTo>
                    <a:cubicBezTo>
                      <a:pt x="2882" y="3573"/>
                      <a:pt x="2918" y="3644"/>
                      <a:pt x="2918" y="3716"/>
                    </a:cubicBezTo>
                    <a:lnTo>
                      <a:pt x="2918" y="4787"/>
                    </a:lnTo>
                    <a:lnTo>
                      <a:pt x="1072" y="4787"/>
                    </a:lnTo>
                    <a:lnTo>
                      <a:pt x="1072" y="3716"/>
                    </a:lnTo>
                    <a:cubicBezTo>
                      <a:pt x="1072" y="3644"/>
                      <a:pt x="1120" y="3573"/>
                      <a:pt x="1179" y="3537"/>
                    </a:cubicBezTo>
                    <a:lnTo>
                      <a:pt x="1477" y="3394"/>
                    </a:lnTo>
                    <a:lnTo>
                      <a:pt x="1751" y="3656"/>
                    </a:lnTo>
                    <a:cubicBezTo>
                      <a:pt x="1822" y="3728"/>
                      <a:pt x="1906" y="3763"/>
                      <a:pt x="2001" y="3763"/>
                    </a:cubicBezTo>
                    <a:cubicBezTo>
                      <a:pt x="2084" y="3763"/>
                      <a:pt x="2179" y="3728"/>
                      <a:pt x="2251" y="3656"/>
                    </a:cubicBezTo>
                    <a:lnTo>
                      <a:pt x="2525" y="3394"/>
                    </a:lnTo>
                    <a:close/>
                    <a:moveTo>
                      <a:pt x="3680" y="334"/>
                    </a:moveTo>
                    <a:cubicBezTo>
                      <a:pt x="3680" y="334"/>
                      <a:pt x="3692" y="334"/>
                      <a:pt x="3692" y="358"/>
                    </a:cubicBezTo>
                    <a:lnTo>
                      <a:pt x="3692" y="4775"/>
                    </a:lnTo>
                    <a:lnTo>
                      <a:pt x="3680" y="4775"/>
                    </a:lnTo>
                    <a:lnTo>
                      <a:pt x="3299" y="4787"/>
                    </a:lnTo>
                    <a:lnTo>
                      <a:pt x="3299" y="3716"/>
                    </a:lnTo>
                    <a:cubicBezTo>
                      <a:pt x="3299" y="3513"/>
                      <a:pt x="3180" y="3335"/>
                      <a:pt x="3001" y="3227"/>
                    </a:cubicBezTo>
                    <a:lnTo>
                      <a:pt x="2560" y="3001"/>
                    </a:lnTo>
                    <a:lnTo>
                      <a:pt x="2560" y="2989"/>
                    </a:lnTo>
                    <a:lnTo>
                      <a:pt x="2560" y="2739"/>
                    </a:lnTo>
                    <a:cubicBezTo>
                      <a:pt x="2787" y="2573"/>
                      <a:pt x="2941" y="2311"/>
                      <a:pt x="2941" y="2013"/>
                    </a:cubicBezTo>
                    <a:lnTo>
                      <a:pt x="2941" y="1632"/>
                    </a:lnTo>
                    <a:cubicBezTo>
                      <a:pt x="2941" y="1227"/>
                      <a:pt x="2608" y="906"/>
                      <a:pt x="2203" y="906"/>
                    </a:cubicBezTo>
                    <a:lnTo>
                      <a:pt x="1834" y="906"/>
                    </a:lnTo>
                    <a:cubicBezTo>
                      <a:pt x="1429" y="906"/>
                      <a:pt x="1108" y="1239"/>
                      <a:pt x="1108" y="1632"/>
                    </a:cubicBezTo>
                    <a:lnTo>
                      <a:pt x="1108" y="2013"/>
                    </a:lnTo>
                    <a:cubicBezTo>
                      <a:pt x="1108" y="2311"/>
                      <a:pt x="1251" y="2573"/>
                      <a:pt x="1477" y="2739"/>
                    </a:cubicBezTo>
                    <a:lnTo>
                      <a:pt x="1477" y="2989"/>
                    </a:lnTo>
                    <a:lnTo>
                      <a:pt x="1477" y="3001"/>
                    </a:lnTo>
                    <a:lnTo>
                      <a:pt x="1048" y="3227"/>
                    </a:lnTo>
                    <a:cubicBezTo>
                      <a:pt x="870" y="3323"/>
                      <a:pt x="751" y="3513"/>
                      <a:pt x="751" y="3716"/>
                    </a:cubicBezTo>
                    <a:lnTo>
                      <a:pt x="751" y="4787"/>
                    </a:lnTo>
                    <a:lnTo>
                      <a:pt x="358" y="4787"/>
                    </a:lnTo>
                    <a:cubicBezTo>
                      <a:pt x="358" y="4787"/>
                      <a:pt x="346" y="4787"/>
                      <a:pt x="346" y="4775"/>
                    </a:cubicBezTo>
                    <a:lnTo>
                      <a:pt x="346" y="358"/>
                    </a:lnTo>
                    <a:cubicBezTo>
                      <a:pt x="346" y="358"/>
                      <a:pt x="346" y="334"/>
                      <a:pt x="358" y="334"/>
                    </a:cubicBezTo>
                    <a:close/>
                    <a:moveTo>
                      <a:pt x="358" y="1"/>
                    </a:moveTo>
                    <a:cubicBezTo>
                      <a:pt x="167" y="1"/>
                      <a:pt x="1" y="168"/>
                      <a:pt x="1" y="358"/>
                    </a:cubicBezTo>
                    <a:lnTo>
                      <a:pt x="1" y="4775"/>
                    </a:lnTo>
                    <a:cubicBezTo>
                      <a:pt x="1" y="4966"/>
                      <a:pt x="167" y="5132"/>
                      <a:pt x="358" y="5132"/>
                    </a:cubicBezTo>
                    <a:lnTo>
                      <a:pt x="3680" y="5132"/>
                    </a:lnTo>
                    <a:cubicBezTo>
                      <a:pt x="3870" y="5132"/>
                      <a:pt x="4037" y="4966"/>
                      <a:pt x="4037" y="4775"/>
                    </a:cubicBezTo>
                    <a:lnTo>
                      <a:pt x="4037" y="358"/>
                    </a:lnTo>
                    <a:cubicBezTo>
                      <a:pt x="4037" y="168"/>
                      <a:pt x="3870" y="1"/>
                      <a:pt x="3680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1214;p59"/>
              <p:cNvSpPr/>
              <p:nvPr/>
            </p:nvSpPr>
            <p:spPr>
              <a:xfrm>
                <a:off x="3271178" y="4424947"/>
                <a:ext cx="152008" cy="34533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1085" extrusionOk="0">
                    <a:moveTo>
                      <a:pt x="4430" y="346"/>
                    </a:moveTo>
                    <a:cubicBezTo>
                      <a:pt x="4430" y="346"/>
                      <a:pt x="4442" y="346"/>
                      <a:pt x="4442" y="358"/>
                    </a:cubicBezTo>
                    <a:lnTo>
                      <a:pt x="4442" y="727"/>
                    </a:lnTo>
                    <a:lnTo>
                      <a:pt x="4430" y="727"/>
                    </a:lnTo>
                    <a:lnTo>
                      <a:pt x="370" y="739"/>
                    </a:lnTo>
                    <a:cubicBezTo>
                      <a:pt x="370" y="739"/>
                      <a:pt x="358" y="739"/>
                      <a:pt x="358" y="727"/>
                    </a:cubicBezTo>
                    <a:lnTo>
                      <a:pt x="358" y="358"/>
                    </a:lnTo>
                    <a:cubicBezTo>
                      <a:pt x="358" y="358"/>
                      <a:pt x="358" y="346"/>
                      <a:pt x="370" y="346"/>
                    </a:cubicBezTo>
                    <a:close/>
                    <a:moveTo>
                      <a:pt x="358" y="1"/>
                    </a:moveTo>
                    <a:cubicBezTo>
                      <a:pt x="156" y="1"/>
                      <a:pt x="1" y="168"/>
                      <a:pt x="1" y="358"/>
                    </a:cubicBezTo>
                    <a:lnTo>
                      <a:pt x="1" y="727"/>
                    </a:lnTo>
                    <a:cubicBezTo>
                      <a:pt x="1" y="918"/>
                      <a:pt x="156" y="1084"/>
                      <a:pt x="358" y="1084"/>
                    </a:cubicBezTo>
                    <a:lnTo>
                      <a:pt x="4418" y="1084"/>
                    </a:lnTo>
                    <a:cubicBezTo>
                      <a:pt x="4609" y="1084"/>
                      <a:pt x="4775" y="918"/>
                      <a:pt x="4775" y="727"/>
                    </a:cubicBezTo>
                    <a:lnTo>
                      <a:pt x="4775" y="358"/>
                    </a:lnTo>
                    <a:cubicBezTo>
                      <a:pt x="4775" y="168"/>
                      <a:pt x="4621" y="1"/>
                      <a:pt x="4418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1215;p59"/>
              <p:cNvSpPr/>
              <p:nvPr/>
            </p:nvSpPr>
            <p:spPr>
              <a:xfrm>
                <a:off x="3271560" y="4471957"/>
                <a:ext cx="116393" cy="34501"/>
              </a:xfrm>
              <a:custGeom>
                <a:avLst/>
                <a:gdLst/>
                <a:ahLst/>
                <a:cxnLst/>
                <a:rect l="l" t="t" r="r" b="b"/>
                <a:pathLst>
                  <a:path w="3657" h="1084" extrusionOk="0">
                    <a:moveTo>
                      <a:pt x="3299" y="334"/>
                    </a:moveTo>
                    <a:cubicBezTo>
                      <a:pt x="3299" y="334"/>
                      <a:pt x="3323" y="334"/>
                      <a:pt x="3323" y="357"/>
                    </a:cubicBezTo>
                    <a:lnTo>
                      <a:pt x="3323" y="727"/>
                    </a:lnTo>
                    <a:lnTo>
                      <a:pt x="358" y="738"/>
                    </a:lnTo>
                    <a:cubicBezTo>
                      <a:pt x="358" y="738"/>
                      <a:pt x="346" y="738"/>
                      <a:pt x="346" y="727"/>
                    </a:cubicBezTo>
                    <a:lnTo>
                      <a:pt x="346" y="357"/>
                    </a:lnTo>
                    <a:cubicBezTo>
                      <a:pt x="346" y="357"/>
                      <a:pt x="346" y="334"/>
                      <a:pt x="358" y="334"/>
                    </a:cubicBezTo>
                    <a:close/>
                    <a:moveTo>
                      <a:pt x="358" y="0"/>
                    </a:moveTo>
                    <a:cubicBezTo>
                      <a:pt x="168" y="0"/>
                      <a:pt x="1" y="155"/>
                      <a:pt x="1" y="357"/>
                    </a:cubicBezTo>
                    <a:lnTo>
                      <a:pt x="1" y="727"/>
                    </a:lnTo>
                    <a:cubicBezTo>
                      <a:pt x="1" y="917"/>
                      <a:pt x="168" y="1084"/>
                      <a:pt x="358" y="1084"/>
                    </a:cubicBezTo>
                    <a:lnTo>
                      <a:pt x="3299" y="1084"/>
                    </a:lnTo>
                    <a:cubicBezTo>
                      <a:pt x="3489" y="1084"/>
                      <a:pt x="3656" y="917"/>
                      <a:pt x="3656" y="727"/>
                    </a:cubicBezTo>
                    <a:lnTo>
                      <a:pt x="3656" y="357"/>
                    </a:lnTo>
                    <a:cubicBezTo>
                      <a:pt x="3656" y="155"/>
                      <a:pt x="3501" y="0"/>
                      <a:pt x="329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1216;p59"/>
              <p:cNvSpPr/>
              <p:nvPr/>
            </p:nvSpPr>
            <p:spPr>
              <a:xfrm>
                <a:off x="3271178" y="4518552"/>
                <a:ext cx="70148" cy="11394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358" extrusionOk="0">
                    <a:moveTo>
                      <a:pt x="180" y="1"/>
                    </a:moveTo>
                    <a:cubicBezTo>
                      <a:pt x="84" y="1"/>
                      <a:pt x="1" y="84"/>
                      <a:pt x="1" y="179"/>
                    </a:cubicBezTo>
                    <a:cubicBezTo>
                      <a:pt x="1" y="286"/>
                      <a:pt x="72" y="358"/>
                      <a:pt x="180" y="358"/>
                    </a:cubicBezTo>
                    <a:lnTo>
                      <a:pt x="2025" y="358"/>
                    </a:lnTo>
                    <a:cubicBezTo>
                      <a:pt x="2108" y="358"/>
                      <a:pt x="2204" y="286"/>
                      <a:pt x="2204" y="179"/>
                    </a:cubicBezTo>
                    <a:cubicBezTo>
                      <a:pt x="2204" y="84"/>
                      <a:pt x="2120" y="1"/>
                      <a:pt x="202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1217;p59"/>
              <p:cNvSpPr/>
              <p:nvPr/>
            </p:nvSpPr>
            <p:spPr>
              <a:xfrm>
                <a:off x="3353038" y="4518552"/>
                <a:ext cx="34915" cy="11394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58" extrusionOk="0">
                    <a:moveTo>
                      <a:pt x="179" y="1"/>
                    </a:moveTo>
                    <a:cubicBezTo>
                      <a:pt x="84" y="1"/>
                      <a:pt x="1" y="84"/>
                      <a:pt x="1" y="179"/>
                    </a:cubicBezTo>
                    <a:cubicBezTo>
                      <a:pt x="1" y="286"/>
                      <a:pt x="72" y="358"/>
                      <a:pt x="179" y="358"/>
                    </a:cubicBezTo>
                    <a:lnTo>
                      <a:pt x="917" y="358"/>
                    </a:lnTo>
                    <a:cubicBezTo>
                      <a:pt x="1013" y="358"/>
                      <a:pt x="1096" y="286"/>
                      <a:pt x="1096" y="179"/>
                    </a:cubicBezTo>
                    <a:cubicBezTo>
                      <a:pt x="1096" y="84"/>
                      <a:pt x="1025" y="1"/>
                      <a:pt x="917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1218;p59"/>
              <p:cNvSpPr/>
              <p:nvPr/>
            </p:nvSpPr>
            <p:spPr>
              <a:xfrm>
                <a:off x="3271178" y="4554167"/>
                <a:ext cx="23170" cy="11426"/>
              </a:xfrm>
              <a:custGeom>
                <a:avLst/>
                <a:gdLst/>
                <a:ahLst/>
                <a:cxnLst/>
                <a:rect l="l" t="t" r="r" b="b"/>
                <a:pathLst>
                  <a:path w="728" h="359" extrusionOk="0">
                    <a:moveTo>
                      <a:pt x="180" y="1"/>
                    </a:moveTo>
                    <a:cubicBezTo>
                      <a:pt x="84" y="1"/>
                      <a:pt x="1" y="72"/>
                      <a:pt x="1" y="179"/>
                    </a:cubicBezTo>
                    <a:cubicBezTo>
                      <a:pt x="1" y="287"/>
                      <a:pt x="72" y="358"/>
                      <a:pt x="180" y="358"/>
                    </a:cubicBezTo>
                    <a:lnTo>
                      <a:pt x="549" y="358"/>
                    </a:lnTo>
                    <a:cubicBezTo>
                      <a:pt x="632" y="358"/>
                      <a:pt x="727" y="287"/>
                      <a:pt x="727" y="179"/>
                    </a:cubicBezTo>
                    <a:cubicBezTo>
                      <a:pt x="727" y="72"/>
                      <a:pt x="632" y="1"/>
                      <a:pt x="549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1219;p59"/>
              <p:cNvSpPr/>
              <p:nvPr/>
            </p:nvSpPr>
            <p:spPr>
              <a:xfrm>
                <a:off x="3306443" y="4554167"/>
                <a:ext cx="58372" cy="11426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359" extrusionOk="0">
                    <a:moveTo>
                      <a:pt x="179" y="1"/>
                    </a:moveTo>
                    <a:cubicBezTo>
                      <a:pt x="95" y="1"/>
                      <a:pt x="0" y="72"/>
                      <a:pt x="0" y="179"/>
                    </a:cubicBezTo>
                    <a:cubicBezTo>
                      <a:pt x="0" y="287"/>
                      <a:pt x="84" y="358"/>
                      <a:pt x="179" y="358"/>
                    </a:cubicBezTo>
                    <a:lnTo>
                      <a:pt x="1655" y="358"/>
                    </a:lnTo>
                    <a:cubicBezTo>
                      <a:pt x="1750" y="358"/>
                      <a:pt x="1834" y="287"/>
                      <a:pt x="1834" y="179"/>
                    </a:cubicBezTo>
                    <a:cubicBezTo>
                      <a:pt x="1834" y="72"/>
                      <a:pt x="1750" y="1"/>
                      <a:pt x="165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1220;p59"/>
              <p:cNvSpPr/>
              <p:nvPr/>
            </p:nvSpPr>
            <p:spPr>
              <a:xfrm>
                <a:off x="3271178" y="4577306"/>
                <a:ext cx="23170" cy="11394"/>
              </a:xfrm>
              <a:custGeom>
                <a:avLst/>
                <a:gdLst/>
                <a:ahLst/>
                <a:cxnLst/>
                <a:rect l="l" t="t" r="r" b="b"/>
                <a:pathLst>
                  <a:path w="728" h="358" extrusionOk="0">
                    <a:moveTo>
                      <a:pt x="180" y="0"/>
                    </a:moveTo>
                    <a:cubicBezTo>
                      <a:pt x="84" y="0"/>
                      <a:pt x="1" y="84"/>
                      <a:pt x="1" y="179"/>
                    </a:cubicBezTo>
                    <a:cubicBezTo>
                      <a:pt x="1" y="286"/>
                      <a:pt x="72" y="357"/>
                      <a:pt x="180" y="357"/>
                    </a:cubicBezTo>
                    <a:lnTo>
                      <a:pt x="549" y="357"/>
                    </a:lnTo>
                    <a:cubicBezTo>
                      <a:pt x="632" y="357"/>
                      <a:pt x="727" y="286"/>
                      <a:pt x="727" y="179"/>
                    </a:cubicBezTo>
                    <a:cubicBezTo>
                      <a:pt x="727" y="84"/>
                      <a:pt x="632" y="0"/>
                      <a:pt x="54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1221;p59"/>
              <p:cNvSpPr/>
              <p:nvPr/>
            </p:nvSpPr>
            <p:spPr>
              <a:xfrm>
                <a:off x="3306443" y="4577306"/>
                <a:ext cx="58372" cy="11394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358" extrusionOk="0">
                    <a:moveTo>
                      <a:pt x="179" y="0"/>
                    </a:moveTo>
                    <a:cubicBezTo>
                      <a:pt x="95" y="0"/>
                      <a:pt x="0" y="84"/>
                      <a:pt x="0" y="179"/>
                    </a:cubicBezTo>
                    <a:cubicBezTo>
                      <a:pt x="0" y="286"/>
                      <a:pt x="84" y="357"/>
                      <a:pt x="179" y="357"/>
                    </a:cubicBezTo>
                    <a:lnTo>
                      <a:pt x="1655" y="357"/>
                    </a:lnTo>
                    <a:cubicBezTo>
                      <a:pt x="1750" y="357"/>
                      <a:pt x="1834" y="286"/>
                      <a:pt x="1834" y="179"/>
                    </a:cubicBezTo>
                    <a:cubicBezTo>
                      <a:pt x="1822" y="84"/>
                      <a:pt x="1750" y="0"/>
                      <a:pt x="1655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1222;p59"/>
              <p:cNvSpPr/>
              <p:nvPr/>
            </p:nvSpPr>
            <p:spPr>
              <a:xfrm>
                <a:off x="3265513" y="4377970"/>
                <a:ext cx="11394" cy="11394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58" extrusionOk="0">
                    <a:moveTo>
                      <a:pt x="179" y="0"/>
                    </a:moveTo>
                    <a:cubicBezTo>
                      <a:pt x="72" y="0"/>
                      <a:pt x="0" y="72"/>
                      <a:pt x="0" y="179"/>
                    </a:cubicBezTo>
                    <a:cubicBezTo>
                      <a:pt x="0" y="274"/>
                      <a:pt x="72" y="358"/>
                      <a:pt x="179" y="358"/>
                    </a:cubicBezTo>
                    <a:cubicBezTo>
                      <a:pt x="262" y="358"/>
                      <a:pt x="358" y="286"/>
                      <a:pt x="358" y="179"/>
                    </a:cubicBezTo>
                    <a:cubicBezTo>
                      <a:pt x="358" y="72"/>
                      <a:pt x="262" y="0"/>
                      <a:pt x="17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10038;p57"/>
            <p:cNvGrpSpPr/>
            <p:nvPr/>
          </p:nvGrpSpPr>
          <p:grpSpPr>
            <a:xfrm>
              <a:off x="6794960" y="3000378"/>
              <a:ext cx="349157" cy="244634"/>
              <a:chOff x="5223494" y="3725484"/>
              <a:chExt cx="349157" cy="244634"/>
            </a:xfrm>
          </p:grpSpPr>
          <p:sp>
            <p:nvSpPr>
              <p:cNvPr id="78" name="Google Shape;10039;p57"/>
              <p:cNvSpPr/>
              <p:nvPr/>
            </p:nvSpPr>
            <p:spPr>
              <a:xfrm>
                <a:off x="5223494" y="3793338"/>
                <a:ext cx="296465" cy="176780"/>
              </a:xfrm>
              <a:custGeom>
                <a:avLst/>
                <a:gdLst/>
                <a:ahLst/>
                <a:cxnLst/>
                <a:rect l="l" t="t" r="r" b="b"/>
                <a:pathLst>
                  <a:path w="9336" h="5567" extrusionOk="0">
                    <a:moveTo>
                      <a:pt x="1876" y="0"/>
                    </a:moveTo>
                    <a:cubicBezTo>
                      <a:pt x="1831" y="0"/>
                      <a:pt x="1787" y="18"/>
                      <a:pt x="1751" y="54"/>
                    </a:cubicBezTo>
                    <a:lnTo>
                      <a:pt x="84" y="1721"/>
                    </a:lnTo>
                    <a:cubicBezTo>
                      <a:pt x="1" y="1804"/>
                      <a:pt x="1" y="1899"/>
                      <a:pt x="84" y="1983"/>
                    </a:cubicBezTo>
                    <a:lnTo>
                      <a:pt x="3263" y="5162"/>
                    </a:lnTo>
                    <a:cubicBezTo>
                      <a:pt x="3513" y="5412"/>
                      <a:pt x="3858" y="5566"/>
                      <a:pt x="4215" y="5566"/>
                    </a:cubicBezTo>
                    <a:cubicBezTo>
                      <a:pt x="4573" y="5566"/>
                      <a:pt x="4918" y="5435"/>
                      <a:pt x="5168" y="5162"/>
                    </a:cubicBezTo>
                    <a:lnTo>
                      <a:pt x="9252" y="1090"/>
                    </a:lnTo>
                    <a:cubicBezTo>
                      <a:pt x="9335" y="1006"/>
                      <a:pt x="9335" y="887"/>
                      <a:pt x="9276" y="828"/>
                    </a:cubicBezTo>
                    <a:cubicBezTo>
                      <a:pt x="9240" y="792"/>
                      <a:pt x="9195" y="774"/>
                      <a:pt x="9151" y="774"/>
                    </a:cubicBezTo>
                    <a:cubicBezTo>
                      <a:pt x="9106" y="774"/>
                      <a:pt x="9061" y="792"/>
                      <a:pt x="9026" y="828"/>
                    </a:cubicBezTo>
                    <a:lnTo>
                      <a:pt x="4942" y="4912"/>
                    </a:lnTo>
                    <a:cubicBezTo>
                      <a:pt x="4751" y="5102"/>
                      <a:pt x="4501" y="5209"/>
                      <a:pt x="4227" y="5209"/>
                    </a:cubicBezTo>
                    <a:cubicBezTo>
                      <a:pt x="3965" y="5209"/>
                      <a:pt x="3715" y="5102"/>
                      <a:pt x="3513" y="4912"/>
                    </a:cubicBezTo>
                    <a:lnTo>
                      <a:pt x="453" y="1840"/>
                    </a:lnTo>
                    <a:lnTo>
                      <a:pt x="1870" y="435"/>
                    </a:lnTo>
                    <a:lnTo>
                      <a:pt x="2370" y="935"/>
                    </a:lnTo>
                    <a:cubicBezTo>
                      <a:pt x="2406" y="971"/>
                      <a:pt x="2450" y="988"/>
                      <a:pt x="2495" y="988"/>
                    </a:cubicBezTo>
                    <a:cubicBezTo>
                      <a:pt x="2540" y="988"/>
                      <a:pt x="2584" y="971"/>
                      <a:pt x="2620" y="935"/>
                    </a:cubicBezTo>
                    <a:cubicBezTo>
                      <a:pt x="2703" y="863"/>
                      <a:pt x="2703" y="756"/>
                      <a:pt x="2620" y="685"/>
                    </a:cubicBezTo>
                    <a:lnTo>
                      <a:pt x="2001" y="54"/>
                    </a:lnTo>
                    <a:cubicBezTo>
                      <a:pt x="1965" y="18"/>
                      <a:pt x="1920" y="0"/>
                      <a:pt x="1876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0040;p57"/>
              <p:cNvSpPr/>
              <p:nvPr/>
            </p:nvSpPr>
            <p:spPr>
              <a:xfrm>
                <a:off x="5304925" y="3725484"/>
                <a:ext cx="267726" cy="170715"/>
              </a:xfrm>
              <a:custGeom>
                <a:avLst/>
                <a:gdLst/>
                <a:ahLst/>
                <a:cxnLst/>
                <a:rect l="l" t="t" r="r" b="b"/>
                <a:pathLst>
                  <a:path w="8431" h="5376" extrusionOk="0">
                    <a:moveTo>
                      <a:pt x="6585" y="0"/>
                    </a:moveTo>
                    <a:cubicBezTo>
                      <a:pt x="6540" y="0"/>
                      <a:pt x="6495" y="18"/>
                      <a:pt x="6454" y="54"/>
                    </a:cubicBezTo>
                    <a:lnTo>
                      <a:pt x="1548" y="4971"/>
                    </a:lnTo>
                    <a:cubicBezTo>
                      <a:pt x="1513" y="4995"/>
                      <a:pt x="1477" y="5007"/>
                      <a:pt x="1429" y="5007"/>
                    </a:cubicBezTo>
                    <a:cubicBezTo>
                      <a:pt x="1382" y="5007"/>
                      <a:pt x="1346" y="4995"/>
                      <a:pt x="1310" y="4971"/>
                    </a:cubicBezTo>
                    <a:lnTo>
                      <a:pt x="334" y="3983"/>
                    </a:lnTo>
                    <a:cubicBezTo>
                      <a:pt x="292" y="3947"/>
                      <a:pt x="248" y="3929"/>
                      <a:pt x="203" y="3929"/>
                    </a:cubicBezTo>
                    <a:cubicBezTo>
                      <a:pt x="158" y="3929"/>
                      <a:pt x="114" y="3947"/>
                      <a:pt x="72" y="3983"/>
                    </a:cubicBezTo>
                    <a:cubicBezTo>
                      <a:pt x="1" y="4054"/>
                      <a:pt x="1" y="4161"/>
                      <a:pt x="72" y="4245"/>
                    </a:cubicBezTo>
                    <a:lnTo>
                      <a:pt x="1060" y="5221"/>
                    </a:lnTo>
                    <a:cubicBezTo>
                      <a:pt x="1156" y="5328"/>
                      <a:pt x="1275" y="5376"/>
                      <a:pt x="1417" y="5376"/>
                    </a:cubicBezTo>
                    <a:cubicBezTo>
                      <a:pt x="1548" y="5376"/>
                      <a:pt x="1679" y="5316"/>
                      <a:pt x="1775" y="5221"/>
                    </a:cubicBezTo>
                    <a:lnTo>
                      <a:pt x="6549" y="447"/>
                    </a:lnTo>
                    <a:lnTo>
                      <a:pt x="7966" y="1852"/>
                    </a:lnTo>
                    <a:lnTo>
                      <a:pt x="6704" y="3126"/>
                    </a:lnTo>
                    <a:cubicBezTo>
                      <a:pt x="6621" y="3197"/>
                      <a:pt x="6621" y="3304"/>
                      <a:pt x="6704" y="3376"/>
                    </a:cubicBezTo>
                    <a:cubicBezTo>
                      <a:pt x="6740" y="3411"/>
                      <a:pt x="6784" y="3429"/>
                      <a:pt x="6829" y="3429"/>
                    </a:cubicBezTo>
                    <a:cubicBezTo>
                      <a:pt x="6874" y="3429"/>
                      <a:pt x="6918" y="3411"/>
                      <a:pt x="6954" y="3376"/>
                    </a:cubicBezTo>
                    <a:lnTo>
                      <a:pt x="8347" y="1983"/>
                    </a:lnTo>
                    <a:cubicBezTo>
                      <a:pt x="8383" y="1947"/>
                      <a:pt x="8395" y="1899"/>
                      <a:pt x="8395" y="1864"/>
                    </a:cubicBezTo>
                    <a:cubicBezTo>
                      <a:pt x="8430" y="1816"/>
                      <a:pt x="8406" y="1768"/>
                      <a:pt x="8383" y="1721"/>
                    </a:cubicBezTo>
                    <a:lnTo>
                      <a:pt x="6716" y="54"/>
                    </a:lnTo>
                    <a:cubicBezTo>
                      <a:pt x="6674" y="18"/>
                      <a:pt x="6629" y="0"/>
                      <a:pt x="6585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" name="Google Shape;10038;p57"/>
            <p:cNvGrpSpPr/>
            <p:nvPr/>
          </p:nvGrpSpPr>
          <p:grpSpPr>
            <a:xfrm>
              <a:off x="7145112" y="3000378"/>
              <a:ext cx="356196" cy="265631"/>
              <a:chOff x="5216456" y="3725484"/>
              <a:chExt cx="356196" cy="265631"/>
            </a:xfrm>
          </p:grpSpPr>
          <p:sp>
            <p:nvSpPr>
              <p:cNvPr id="81" name="Google Shape;10039;p57"/>
              <p:cNvSpPr/>
              <p:nvPr/>
            </p:nvSpPr>
            <p:spPr>
              <a:xfrm>
                <a:off x="5216456" y="3814335"/>
                <a:ext cx="296465" cy="176780"/>
              </a:xfrm>
              <a:custGeom>
                <a:avLst/>
                <a:gdLst/>
                <a:ahLst/>
                <a:cxnLst/>
                <a:rect l="l" t="t" r="r" b="b"/>
                <a:pathLst>
                  <a:path w="9336" h="5567" extrusionOk="0">
                    <a:moveTo>
                      <a:pt x="1876" y="0"/>
                    </a:moveTo>
                    <a:cubicBezTo>
                      <a:pt x="1831" y="0"/>
                      <a:pt x="1787" y="18"/>
                      <a:pt x="1751" y="54"/>
                    </a:cubicBezTo>
                    <a:lnTo>
                      <a:pt x="84" y="1721"/>
                    </a:lnTo>
                    <a:cubicBezTo>
                      <a:pt x="1" y="1804"/>
                      <a:pt x="1" y="1899"/>
                      <a:pt x="84" y="1983"/>
                    </a:cubicBezTo>
                    <a:lnTo>
                      <a:pt x="3263" y="5162"/>
                    </a:lnTo>
                    <a:cubicBezTo>
                      <a:pt x="3513" y="5412"/>
                      <a:pt x="3858" y="5566"/>
                      <a:pt x="4215" y="5566"/>
                    </a:cubicBezTo>
                    <a:cubicBezTo>
                      <a:pt x="4573" y="5566"/>
                      <a:pt x="4918" y="5435"/>
                      <a:pt x="5168" y="5162"/>
                    </a:cubicBezTo>
                    <a:lnTo>
                      <a:pt x="9252" y="1090"/>
                    </a:lnTo>
                    <a:cubicBezTo>
                      <a:pt x="9335" y="1006"/>
                      <a:pt x="9335" y="887"/>
                      <a:pt x="9276" y="828"/>
                    </a:cubicBezTo>
                    <a:cubicBezTo>
                      <a:pt x="9240" y="792"/>
                      <a:pt x="9195" y="774"/>
                      <a:pt x="9151" y="774"/>
                    </a:cubicBezTo>
                    <a:cubicBezTo>
                      <a:pt x="9106" y="774"/>
                      <a:pt x="9061" y="792"/>
                      <a:pt x="9026" y="828"/>
                    </a:cubicBezTo>
                    <a:lnTo>
                      <a:pt x="4942" y="4912"/>
                    </a:lnTo>
                    <a:cubicBezTo>
                      <a:pt x="4751" y="5102"/>
                      <a:pt x="4501" y="5209"/>
                      <a:pt x="4227" y="5209"/>
                    </a:cubicBezTo>
                    <a:cubicBezTo>
                      <a:pt x="3965" y="5209"/>
                      <a:pt x="3715" y="5102"/>
                      <a:pt x="3513" y="4912"/>
                    </a:cubicBezTo>
                    <a:lnTo>
                      <a:pt x="453" y="1840"/>
                    </a:lnTo>
                    <a:lnTo>
                      <a:pt x="1870" y="435"/>
                    </a:lnTo>
                    <a:lnTo>
                      <a:pt x="2370" y="935"/>
                    </a:lnTo>
                    <a:cubicBezTo>
                      <a:pt x="2406" y="971"/>
                      <a:pt x="2450" y="988"/>
                      <a:pt x="2495" y="988"/>
                    </a:cubicBezTo>
                    <a:cubicBezTo>
                      <a:pt x="2540" y="988"/>
                      <a:pt x="2584" y="971"/>
                      <a:pt x="2620" y="935"/>
                    </a:cubicBezTo>
                    <a:cubicBezTo>
                      <a:pt x="2703" y="863"/>
                      <a:pt x="2703" y="756"/>
                      <a:pt x="2620" y="685"/>
                    </a:cubicBezTo>
                    <a:lnTo>
                      <a:pt x="2001" y="54"/>
                    </a:lnTo>
                    <a:cubicBezTo>
                      <a:pt x="1965" y="18"/>
                      <a:pt x="1920" y="0"/>
                      <a:pt x="1876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0040;p57"/>
              <p:cNvSpPr/>
              <p:nvPr/>
            </p:nvSpPr>
            <p:spPr>
              <a:xfrm>
                <a:off x="5304925" y="3725484"/>
                <a:ext cx="267726" cy="170715"/>
              </a:xfrm>
              <a:custGeom>
                <a:avLst/>
                <a:gdLst/>
                <a:ahLst/>
                <a:cxnLst/>
                <a:rect l="l" t="t" r="r" b="b"/>
                <a:pathLst>
                  <a:path w="8431" h="5376" extrusionOk="0">
                    <a:moveTo>
                      <a:pt x="6585" y="0"/>
                    </a:moveTo>
                    <a:cubicBezTo>
                      <a:pt x="6540" y="0"/>
                      <a:pt x="6495" y="18"/>
                      <a:pt x="6454" y="54"/>
                    </a:cubicBezTo>
                    <a:lnTo>
                      <a:pt x="1548" y="4971"/>
                    </a:lnTo>
                    <a:cubicBezTo>
                      <a:pt x="1513" y="4995"/>
                      <a:pt x="1477" y="5007"/>
                      <a:pt x="1429" y="5007"/>
                    </a:cubicBezTo>
                    <a:cubicBezTo>
                      <a:pt x="1382" y="5007"/>
                      <a:pt x="1346" y="4995"/>
                      <a:pt x="1310" y="4971"/>
                    </a:cubicBezTo>
                    <a:lnTo>
                      <a:pt x="334" y="3983"/>
                    </a:lnTo>
                    <a:cubicBezTo>
                      <a:pt x="292" y="3947"/>
                      <a:pt x="248" y="3929"/>
                      <a:pt x="203" y="3929"/>
                    </a:cubicBezTo>
                    <a:cubicBezTo>
                      <a:pt x="158" y="3929"/>
                      <a:pt x="114" y="3947"/>
                      <a:pt x="72" y="3983"/>
                    </a:cubicBezTo>
                    <a:cubicBezTo>
                      <a:pt x="1" y="4054"/>
                      <a:pt x="1" y="4161"/>
                      <a:pt x="72" y="4245"/>
                    </a:cubicBezTo>
                    <a:lnTo>
                      <a:pt x="1060" y="5221"/>
                    </a:lnTo>
                    <a:cubicBezTo>
                      <a:pt x="1156" y="5328"/>
                      <a:pt x="1275" y="5376"/>
                      <a:pt x="1417" y="5376"/>
                    </a:cubicBezTo>
                    <a:cubicBezTo>
                      <a:pt x="1548" y="5376"/>
                      <a:pt x="1679" y="5316"/>
                      <a:pt x="1775" y="5221"/>
                    </a:cubicBezTo>
                    <a:lnTo>
                      <a:pt x="6549" y="447"/>
                    </a:lnTo>
                    <a:lnTo>
                      <a:pt x="7966" y="1852"/>
                    </a:lnTo>
                    <a:lnTo>
                      <a:pt x="6704" y="3126"/>
                    </a:lnTo>
                    <a:cubicBezTo>
                      <a:pt x="6621" y="3197"/>
                      <a:pt x="6621" y="3304"/>
                      <a:pt x="6704" y="3376"/>
                    </a:cubicBezTo>
                    <a:cubicBezTo>
                      <a:pt x="6740" y="3411"/>
                      <a:pt x="6784" y="3429"/>
                      <a:pt x="6829" y="3429"/>
                    </a:cubicBezTo>
                    <a:cubicBezTo>
                      <a:pt x="6874" y="3429"/>
                      <a:pt x="6918" y="3411"/>
                      <a:pt x="6954" y="3376"/>
                    </a:cubicBezTo>
                    <a:lnTo>
                      <a:pt x="8347" y="1983"/>
                    </a:lnTo>
                    <a:cubicBezTo>
                      <a:pt x="8383" y="1947"/>
                      <a:pt x="8395" y="1899"/>
                      <a:pt x="8395" y="1864"/>
                    </a:cubicBezTo>
                    <a:cubicBezTo>
                      <a:pt x="8430" y="1816"/>
                      <a:pt x="8406" y="1768"/>
                      <a:pt x="8383" y="1721"/>
                    </a:cubicBezTo>
                    <a:lnTo>
                      <a:pt x="6716" y="54"/>
                    </a:lnTo>
                    <a:cubicBezTo>
                      <a:pt x="6674" y="18"/>
                      <a:pt x="6629" y="0"/>
                      <a:pt x="6585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- Εικόνα" descr="trailerfemale.jpg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1" y="3143254"/>
            <a:ext cx="2609849" cy="1468040"/>
          </a:xfrm>
          <a:prstGeom prst="rect">
            <a:avLst/>
          </a:prstGeom>
        </p:spPr>
      </p:pic>
      <p:pic>
        <p:nvPicPr>
          <p:cNvPr id="5" name="4 - Εικόνα" descr="houseofcardsmale.jpg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0" y="642924"/>
            <a:ext cx="2667000" cy="1500188"/>
          </a:xfrm>
          <a:prstGeom prst="rect">
            <a:avLst/>
          </a:prstGeom>
        </p:spPr>
      </p:pic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Αναλυτικότερα…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1600" dirty="0" smtClean="0"/>
              <a:t>Ανάλυση 30.000.000 </a:t>
            </a:r>
            <a:r>
              <a:rPr lang="en-US" sz="1600" dirty="0" smtClean="0"/>
              <a:t>“plays”, </a:t>
            </a:r>
            <a:r>
              <a:rPr lang="el-GR" sz="1600" dirty="0" smtClean="0"/>
              <a:t>4.000.000 κριτικών και 3.000.000 αναζητήσεων</a:t>
            </a:r>
            <a:r>
              <a:rPr lang="en-US" sz="1600" dirty="0" smtClean="0"/>
              <a:t>.</a:t>
            </a:r>
            <a:endParaRPr lang="el-GR" sz="1600" dirty="0" smtClean="0"/>
          </a:p>
          <a:p>
            <a:r>
              <a:rPr lang="el-GR" sz="1600" dirty="0" smtClean="0"/>
              <a:t>Διαπίστωση: Οι οπαδοί της βρετανικής εκδοχής </a:t>
            </a:r>
            <a:r>
              <a:rPr lang="en-US" sz="1600" dirty="0" smtClean="0"/>
              <a:t>House of Cards </a:t>
            </a:r>
            <a:r>
              <a:rPr lang="el-GR" sz="1600" dirty="0" smtClean="0"/>
              <a:t>παρακολουθούσαν ταινίες με τον </a:t>
            </a:r>
            <a:r>
              <a:rPr lang="en-US" sz="1600" dirty="0" smtClean="0"/>
              <a:t>Kevin Spacey </a:t>
            </a:r>
            <a:r>
              <a:rPr lang="el-GR" sz="1600" dirty="0" smtClean="0"/>
              <a:t>σκηνοθετημένες από τον </a:t>
            </a:r>
            <a:r>
              <a:rPr lang="en-US" sz="1600" dirty="0" smtClean="0"/>
              <a:t>David Fincher.</a:t>
            </a:r>
          </a:p>
          <a:p>
            <a:r>
              <a:rPr lang="el-GR" sz="1600" dirty="0" smtClean="0"/>
              <a:t>Δημιουργία πρωτότυπης σειράς βασισμένη σε αυτά τα στοιχεία, επενδύοντας 100.000.000 δολάρια λόγω μικρού ρίσκου αποτυχίας</a:t>
            </a:r>
            <a:r>
              <a:rPr lang="en-US" sz="1600" dirty="0" smtClean="0"/>
              <a:t>.</a:t>
            </a:r>
            <a:endParaRPr lang="el-GR" sz="1600" dirty="0" smtClean="0"/>
          </a:p>
          <a:p>
            <a:r>
              <a:rPr lang="el-GR" sz="1600" dirty="0" smtClean="0"/>
              <a:t>Εμφάνιση προτάσεων στους ενδιαφερόμενους,</a:t>
            </a:r>
            <a:r>
              <a:rPr lang="en-US" sz="1600" dirty="0" smtClean="0"/>
              <a:t> </a:t>
            </a:r>
            <a:r>
              <a:rPr lang="el-GR" sz="1600" dirty="0" smtClean="0"/>
              <a:t>σύμφωνα με τα </a:t>
            </a:r>
            <a:r>
              <a:rPr lang="en-US" sz="1600" dirty="0" smtClean="0"/>
              <a:t>data analytics,</a:t>
            </a:r>
            <a:r>
              <a:rPr lang="el-GR" sz="1600" dirty="0" smtClean="0"/>
              <a:t> χρήστες</a:t>
            </a:r>
            <a:r>
              <a:rPr lang="en-US" sz="1600" dirty="0" smtClean="0"/>
              <a:t>.</a:t>
            </a:r>
            <a:r>
              <a:rPr lang="el-GR" sz="1600" dirty="0" smtClean="0"/>
              <a:t> </a:t>
            </a:r>
            <a:endParaRPr lang="en-US" sz="1600" dirty="0" smtClean="0"/>
          </a:p>
          <a:p>
            <a:r>
              <a:rPr lang="el-GR" sz="1600" dirty="0" smtClean="0"/>
              <a:t>Δημιουργία 10 εξατομικευμένων </a:t>
            </a:r>
            <a:r>
              <a:rPr lang="en-US" sz="1600" dirty="0" smtClean="0"/>
              <a:t>trailer.</a:t>
            </a:r>
            <a:endParaRPr lang="el-GR" sz="1600" dirty="0" smtClean="0"/>
          </a:p>
          <a:p>
            <a:endParaRPr lang="el-GR" sz="1600" dirty="0" smtClean="0"/>
          </a:p>
          <a:p>
            <a:endParaRPr lang="el-GR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239762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Θέση αριθμού διαφάνειας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sp>
        <p:nvSpPr>
          <p:cNvPr id="2" name="1 - Τίτλος"/>
          <p:cNvSpPr>
            <a:spLocks noGrp="1"/>
          </p:cNvSpPr>
          <p:nvPr>
            <p:ph type="title" idx="4294967295"/>
          </p:nvPr>
        </p:nvSpPr>
        <p:spPr>
          <a:xfrm>
            <a:off x="395536" y="142858"/>
            <a:ext cx="6013450" cy="857250"/>
          </a:xfrm>
        </p:spPr>
        <p:txBody>
          <a:bodyPr/>
          <a:lstStyle/>
          <a:p>
            <a:r>
              <a:rPr lang="el-GR" dirty="0" smtClean="0"/>
              <a:t>Αποτελέσματα</a:t>
            </a:r>
            <a:endParaRPr lang="el-GR" dirty="0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4294967295"/>
          </p:nvPr>
        </p:nvSpPr>
        <p:spPr>
          <a:xfrm>
            <a:off x="395536" y="1587551"/>
            <a:ext cx="6015038" cy="31623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l-GR" sz="2000" b="1" dirty="0" smtClean="0">
                <a:solidFill>
                  <a:schemeClr val="bg1"/>
                </a:solidFill>
              </a:rPr>
              <a:t>3</a:t>
            </a:r>
            <a:r>
              <a:rPr lang="en-US" sz="2000" b="1" dirty="0" smtClean="0">
                <a:solidFill>
                  <a:schemeClr val="bg1"/>
                </a:solidFill>
              </a:rPr>
              <a:t>.000.000</a:t>
            </a:r>
            <a:r>
              <a:rPr lang="el-GR" sz="2000" b="1" dirty="0" smtClean="0">
                <a:solidFill>
                  <a:schemeClr val="bg1"/>
                </a:solidFill>
              </a:rPr>
              <a:t> </a:t>
            </a:r>
            <a:r>
              <a:rPr lang="el-GR" sz="1800" dirty="0" smtClean="0">
                <a:solidFill>
                  <a:schemeClr val="bg1"/>
                </a:solidFill>
              </a:rPr>
              <a:t>νέοι πελάτες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sz="2000" b="1" dirty="0" smtClean="0">
                <a:solidFill>
                  <a:schemeClr val="bg1"/>
                </a:solidFill>
              </a:rPr>
              <a:t>72</a:t>
            </a:r>
            <a:r>
              <a:rPr lang="en-US" sz="2000" b="1" dirty="0" smtClean="0">
                <a:solidFill>
                  <a:schemeClr val="bg1"/>
                </a:solidFill>
              </a:rPr>
              <a:t>.000.000</a:t>
            </a:r>
            <a:r>
              <a:rPr lang="el-GR" sz="2000" b="1" dirty="0" smtClean="0">
                <a:solidFill>
                  <a:schemeClr val="bg1"/>
                </a:solidFill>
              </a:rPr>
              <a:t> </a:t>
            </a:r>
            <a:r>
              <a:rPr lang="el-GR" sz="1800" dirty="0" smtClean="0">
                <a:solidFill>
                  <a:schemeClr val="bg1"/>
                </a:solidFill>
              </a:rPr>
              <a:t>έσοδα από νέους συνδρομητές μέσα σε λίγους μήνες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sz="2000" b="1" dirty="0" smtClean="0">
                <a:solidFill>
                  <a:schemeClr val="bg1"/>
                </a:solidFill>
              </a:rPr>
              <a:t>$50.000 - $300.000</a:t>
            </a:r>
            <a:r>
              <a:rPr lang="el-GR" sz="2000" dirty="0" smtClean="0">
                <a:solidFill>
                  <a:schemeClr val="bg1"/>
                </a:solidFill>
              </a:rPr>
              <a:t> </a:t>
            </a:r>
            <a:r>
              <a:rPr lang="el-GR" sz="1800" dirty="0" smtClean="0">
                <a:solidFill>
                  <a:schemeClr val="bg1"/>
                </a:solidFill>
              </a:rPr>
              <a:t>για τοποθετήσεις προϊόντων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sz="1800" dirty="0" smtClean="0">
                <a:solidFill>
                  <a:schemeClr val="bg1"/>
                </a:solidFill>
              </a:rPr>
              <a:t>Καλές κριτικές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sz="2000" b="1" dirty="0" smtClean="0">
                <a:solidFill>
                  <a:schemeClr val="bg1"/>
                </a:solidFill>
              </a:rPr>
              <a:t>35</a:t>
            </a:r>
            <a:r>
              <a:rPr lang="el-GR" sz="1800" dirty="0" smtClean="0">
                <a:solidFill>
                  <a:schemeClr val="bg1"/>
                </a:solidFill>
              </a:rPr>
              <a:t> βραβεία και </a:t>
            </a:r>
            <a:r>
              <a:rPr lang="el-GR" sz="2000" b="1" dirty="0" smtClean="0">
                <a:solidFill>
                  <a:schemeClr val="bg1"/>
                </a:solidFill>
              </a:rPr>
              <a:t>213</a:t>
            </a:r>
            <a:r>
              <a:rPr lang="el-GR" sz="1800" dirty="0" smtClean="0">
                <a:solidFill>
                  <a:schemeClr val="bg1"/>
                </a:solidFill>
              </a:rPr>
              <a:t> υποψηφιότητες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sz="1800" dirty="0" smtClean="0">
                <a:solidFill>
                  <a:schemeClr val="bg1"/>
                </a:solidFill>
              </a:rPr>
              <a:t>Σύμφωνα με έρευνα το </a:t>
            </a:r>
            <a:r>
              <a:rPr lang="el-GR" sz="2000" b="1" dirty="0" smtClean="0">
                <a:solidFill>
                  <a:schemeClr val="bg1"/>
                </a:solidFill>
              </a:rPr>
              <a:t>86%</a:t>
            </a:r>
            <a:r>
              <a:rPr lang="el-GR" sz="1800" dirty="0" smtClean="0">
                <a:solidFill>
                  <a:schemeClr val="bg1"/>
                </a:solidFill>
              </a:rPr>
              <a:t> </a:t>
            </a:r>
            <a:r>
              <a:rPr lang="el-GR" sz="1800" kern="1200" dirty="0" smtClean="0">
                <a:solidFill>
                  <a:schemeClr val="bg1"/>
                </a:solidFill>
              </a:rPr>
              <a:t>των συνδρομητών δεν ακύρωναν την συνδρομή τους λόγω της σειράς</a:t>
            </a:r>
            <a:endParaRPr lang="el-GR" sz="1800" dirty="0" smtClean="0">
              <a:solidFill>
                <a:schemeClr val="bg1"/>
              </a:solidFill>
            </a:endParaRPr>
          </a:p>
          <a:p>
            <a:endParaRPr lang="el-G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EACB00D-D145-45F3-91BA-1C0DD67C6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45384">
            <a:off x="5565368" y="431956"/>
            <a:ext cx="3264265" cy="1765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Θέση αριθμού διαφάνειας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sp>
        <p:nvSpPr>
          <p:cNvPr id="2" name="1 - Τίτλος"/>
          <p:cNvSpPr>
            <a:spLocks noGrp="1"/>
          </p:cNvSpPr>
          <p:nvPr>
            <p:ph type="title" idx="4294967295"/>
          </p:nvPr>
        </p:nvSpPr>
        <p:spPr>
          <a:xfrm>
            <a:off x="395536" y="201439"/>
            <a:ext cx="6013450" cy="857250"/>
          </a:xfrm>
        </p:spPr>
        <p:txBody>
          <a:bodyPr/>
          <a:lstStyle/>
          <a:p>
            <a:r>
              <a:rPr lang="el-GR" dirty="0" smtClean="0"/>
              <a:t>Προβληματισμοί</a:t>
            </a:r>
            <a:endParaRPr lang="el-GR" dirty="0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4294967295"/>
          </p:nvPr>
        </p:nvSpPr>
        <p:spPr>
          <a:xfrm>
            <a:off x="395536" y="1347614"/>
            <a:ext cx="6336704" cy="3162300"/>
          </a:xfrm>
        </p:spPr>
        <p:txBody>
          <a:bodyPr/>
          <a:lstStyle/>
          <a:p>
            <a:r>
              <a:rPr lang="el-GR" dirty="0" smtClean="0">
                <a:solidFill>
                  <a:schemeClr val="bg1"/>
                </a:solidFill>
              </a:rPr>
              <a:t>Προσωπικά Δεδομένα</a:t>
            </a:r>
          </a:p>
          <a:p>
            <a:pPr marL="457200" lvl="1" indent="0">
              <a:buNone/>
            </a:pPr>
            <a:r>
              <a:rPr lang="el-GR" sz="1800" dirty="0" smtClean="0">
                <a:solidFill>
                  <a:schemeClr val="bg1">
                    <a:lumMod val="85000"/>
                  </a:schemeClr>
                </a:solidFill>
              </a:rPr>
              <a:t>Έχει το δικαίωμα η εταιρία να συλλέγει τόσα δεδομένα για τους χρήστες της;</a:t>
            </a:r>
          </a:p>
          <a:p>
            <a:pPr lvl="0"/>
            <a:r>
              <a:rPr lang="el-GR" dirty="0" smtClean="0">
                <a:solidFill>
                  <a:schemeClr val="bg1"/>
                </a:solidFill>
              </a:rPr>
              <a:t>Κίνδυνος έλλειψης δημιουργικότητας</a:t>
            </a:r>
          </a:p>
          <a:p>
            <a:pPr marL="457200" lvl="1" indent="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None/>
              <a:defRPr/>
            </a:pPr>
            <a:r>
              <a:rPr lang="el-GR" sz="1800" kern="1200" dirty="0" smtClean="0">
                <a:solidFill>
                  <a:schemeClr val="bg1">
                    <a:lumMod val="85000"/>
                  </a:schemeClr>
                </a:solidFill>
              </a:rPr>
              <a:t>Γνωρίζοντας οι δημιουργοί των σειρών και ταινιών τα ενδιαφέροντα των θεατών με ακρίβεια θα δημιουργούν ελεύθερα;</a:t>
            </a:r>
            <a:endParaRPr lang="el-GR" sz="18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0"/>
            <a:r>
              <a:rPr lang="el-GR" dirty="0" smtClean="0">
                <a:solidFill>
                  <a:schemeClr val="bg1"/>
                </a:solidFill>
              </a:rPr>
              <a:t>Πώς θα εντοπίζονται τα μελλοντικά πιθανά ενδιαφέροντα των χρηστών;</a:t>
            </a:r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441</Words>
  <Application>Microsoft Office PowerPoint</Application>
  <PresentationFormat>Προβολή στην οθόνη (16:9)</PresentationFormat>
  <Paragraphs>90</Paragraphs>
  <Slides>14</Slides>
  <Notes>4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14</vt:i4>
      </vt:variant>
    </vt:vector>
  </HeadingPairs>
  <TitlesOfParts>
    <vt:vector size="15" baseType="lpstr">
      <vt:lpstr>Aliena template</vt:lpstr>
      <vt:lpstr>Χρήση των Data Analytics από την Netflix για αξιοποίηση των Content και Personalized Marketing</vt:lpstr>
      <vt:lpstr>Ποιοί είμαστε</vt:lpstr>
      <vt:lpstr>Λίγα λόγια για τις θεματικές μας</vt:lpstr>
      <vt:lpstr>Netflix</vt:lpstr>
      <vt:lpstr>Πρωτότυπο περιεχόμενο από την Netflix</vt:lpstr>
      <vt:lpstr>House Of Cards</vt:lpstr>
      <vt:lpstr>Αναλυτικότερα…</vt:lpstr>
      <vt:lpstr>Αποτελέσματα</vt:lpstr>
      <vt:lpstr>Προβληματισμοί</vt:lpstr>
      <vt:lpstr>Fun Facts</vt:lpstr>
      <vt:lpstr>Ένα ακόμη παράδειγμα ξένης εταιρίας (Merlin)</vt:lpstr>
      <vt:lpstr>Στην Ελληνική πραγματικότητα (LACTA)</vt:lpstr>
      <vt:lpstr>Σήμερα η Netflix</vt:lpstr>
      <vt:lpstr>Σας ευχαριστούμε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Χρήση των Data Analytics από την Netflix για αξιοποίηση των Content και Personalized Marketing</dc:title>
  <dc:creator>alexa</dc:creator>
  <cp:lastModifiedBy>alexa</cp:lastModifiedBy>
  <cp:revision>69</cp:revision>
  <dcterms:modified xsi:type="dcterms:W3CDTF">2019-12-19T20:38:43Z</dcterms:modified>
</cp:coreProperties>
</file>