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80a45d96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80a45d96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80a45d96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80a45d96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80a45d96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80a45d96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8405f1d4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8405f1d4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8405f1d4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8405f1d4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8405f1d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8405f1d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8405f1d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8405f1d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0" Type="http://schemas.openxmlformats.org/officeDocument/2006/relationships/image" Target="../media/image12.png"/><Relationship Id="rId9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003950"/>
            <a:ext cx="8222100" cy="14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720"/>
              <a:t>Καλώς ήρθατε στην παρουσίαση του </a:t>
            </a:r>
            <a:r>
              <a:rPr b="1" lang="el" sz="3720"/>
              <a:t>Technico</a:t>
            </a:r>
            <a:endParaRPr b="1" sz="37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255700"/>
            <a:ext cx="35694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 u="sng"/>
              <a:t>Κωνσταντίνος Παΐλας</a:t>
            </a:r>
            <a:endParaRPr sz="2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u="sng"/>
              <a:t>E</a:t>
            </a:r>
            <a:r>
              <a:rPr b="1" lang="el" u="sng"/>
              <a:t>mail:</a:t>
            </a:r>
            <a:r>
              <a:rPr lang="el"/>
              <a:t> pailaskonst@gmail.com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u="sng"/>
              <a:t>LinkedIn:</a:t>
            </a:r>
            <a:r>
              <a:rPr lang="el"/>
              <a:t> Konstantinos Pailas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Τι θα δούμε?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310100" y="2147675"/>
            <a:ext cx="27717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l" sz="2200"/>
              <a:t>Στόχοι</a:t>
            </a:r>
            <a:endParaRPr sz="2200"/>
          </a:p>
          <a:p>
            <a:pPr indent="-3683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l" sz="2200"/>
              <a:t>Δυσκολίες</a:t>
            </a:r>
            <a:endParaRPr sz="2200"/>
          </a:p>
          <a:p>
            <a:pPr indent="-3683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l" sz="2200"/>
              <a:t>Technico App</a:t>
            </a:r>
            <a:endParaRPr sz="2200"/>
          </a:p>
          <a:p>
            <a:pPr indent="-3683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l" sz="2200"/>
              <a:t>Reflection</a:t>
            </a:r>
            <a:endParaRPr sz="22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225" y="2261763"/>
            <a:ext cx="2297225" cy="22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Στόχοι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43350" y="1831150"/>
            <a:ext cx="4685100" cy="31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l"/>
              <a:t>Ανάπτυξη μιας full stack εφαρμογής. (Technico)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l"/>
              <a:t>Υλοποίηση endpoints για το προϋπάρχον back-end. (Jakarta EE)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l"/>
              <a:t>Δημιουργία ενός αποδοτικού  και όσο γίνεται πλήρους  front-end.	(Angular)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l"/>
              <a:t>Εξοικείωση με τεχνολογίες και πρακτικές.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828325" y="1831150"/>
            <a:ext cx="15624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 u="sng"/>
              <a:t>Τεχνολογίες:</a:t>
            </a:r>
            <a:endParaRPr u="sng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225" y="2507575"/>
            <a:ext cx="880725" cy="5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964" y="2278979"/>
            <a:ext cx="557600" cy="106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8399" y="3350731"/>
            <a:ext cx="880725" cy="841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8400" y="4313588"/>
            <a:ext cx="880725" cy="82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4500" y="4191800"/>
            <a:ext cx="880725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72976" y="3258300"/>
            <a:ext cx="763757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7612" y="3258312"/>
            <a:ext cx="1690788" cy="1690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85163" y="2278973"/>
            <a:ext cx="939377" cy="9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Ανάπτυξη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00" y="1741100"/>
            <a:ext cx="3378475" cy="34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500" y="1713675"/>
            <a:ext cx="4693801" cy="34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Δυσκολίες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71900" y="1919075"/>
            <a:ext cx="5067900" cy="27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l"/>
              <a:t>Νέες Τεχνολογίες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l"/>
              <a:t>Being my own team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l"/>
              <a:t>Full Stack for the first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825" y="1726325"/>
            <a:ext cx="3417174" cy="341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ctrTitle"/>
          </p:nvPr>
        </p:nvSpPr>
        <p:spPr>
          <a:xfrm>
            <a:off x="2481600" y="2171850"/>
            <a:ext cx="4180800" cy="7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l" sz="4020"/>
              <a:t>DEMO TIME!!!</a:t>
            </a:r>
            <a:endParaRPr b="1" sz="40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Final thoughts/Reflection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71900" y="1919075"/>
            <a:ext cx="82221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l"/>
              <a:t>Refactorings</a:t>
            </a:r>
            <a:r>
              <a:rPr lang="el"/>
              <a:t> (Frontend &amp; Backend)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l"/>
              <a:t>Testing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l"/>
              <a:t>Date dropdowns for better UX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l"/>
              <a:t>Property Repair views for Administrator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2670300" y="285250"/>
            <a:ext cx="3803400" cy="7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l" sz="4020" u="sng"/>
              <a:t>Thank you!!!</a:t>
            </a:r>
            <a:endParaRPr i="1" sz="4020" u="sng"/>
          </a:p>
        </p:txBody>
      </p:sp>
      <p:pic>
        <p:nvPicPr>
          <p:cNvPr descr="a red and blue background with the words that 's all folks on it (Παρέχεται από Tenor)"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475" y="1032350"/>
            <a:ext cx="5651050" cy="41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