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8"/>
  </p:notesMasterIdLst>
  <p:sldIdLst>
    <p:sldId id="563" r:id="rId2"/>
    <p:sldId id="541" r:id="rId3"/>
    <p:sldId id="554" r:id="rId4"/>
    <p:sldId id="555" r:id="rId5"/>
    <p:sldId id="576" r:id="rId6"/>
    <p:sldId id="577" r:id="rId7"/>
    <p:sldId id="558" r:id="rId8"/>
    <p:sldId id="546" r:id="rId9"/>
    <p:sldId id="569" r:id="rId10"/>
    <p:sldId id="579" r:id="rId11"/>
    <p:sldId id="571" r:id="rId12"/>
    <p:sldId id="564" r:id="rId13"/>
    <p:sldId id="572" r:id="rId14"/>
    <p:sldId id="574" r:id="rId15"/>
    <p:sldId id="575" r:id="rId16"/>
    <p:sldId id="553" r:id="rId17"/>
  </p:sldIdLst>
  <p:sldSz cx="9144000" cy="6858000" type="screen4x3"/>
  <p:notesSz cx="6791325" cy="9921875"/>
  <p:defaultTextStyle>
    <a:defPPr>
      <a:defRPr lang="en-US"/>
    </a:defPPr>
    <a:lvl1pPr algn="ctr" rtl="0" fontAlgn="base" latinLnBrk="1">
      <a:spcBef>
        <a:spcPct val="50000"/>
      </a:spcBef>
      <a:spcAft>
        <a:spcPct val="0"/>
      </a:spcAft>
      <a:defRPr sz="1200" b="1" kern="1200">
        <a:solidFill>
          <a:srgbClr val="000000"/>
        </a:solidFill>
        <a:latin typeface="Arial"/>
        <a:ea typeface="굴림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sz="1200" b="1" kern="1200">
        <a:solidFill>
          <a:srgbClr val="000000"/>
        </a:solidFill>
        <a:latin typeface="Arial"/>
        <a:ea typeface="굴림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sz="1200" b="1" kern="1200">
        <a:solidFill>
          <a:srgbClr val="000000"/>
        </a:solidFill>
        <a:latin typeface="Arial"/>
        <a:ea typeface="굴림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sz="1200" b="1" kern="1200">
        <a:solidFill>
          <a:srgbClr val="000000"/>
        </a:solidFill>
        <a:latin typeface="Arial"/>
        <a:ea typeface="굴림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sz="1200" b="1" kern="1200">
        <a:solidFill>
          <a:srgbClr val="000000"/>
        </a:solidFill>
        <a:latin typeface="Arial"/>
        <a:ea typeface="굴림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Arial"/>
        <a:ea typeface="굴림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Arial"/>
        <a:ea typeface="굴림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Arial"/>
        <a:ea typeface="굴림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Arial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3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FBF"/>
    <a:srgbClr val="404040"/>
    <a:srgbClr val="558ED5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3079" autoAdjust="0"/>
  </p:normalViewPr>
  <p:slideViewPr>
    <p:cSldViewPr>
      <p:cViewPr varScale="1">
        <p:scale>
          <a:sx n="104" d="100"/>
          <a:sy n="104" d="100"/>
        </p:scale>
        <p:origin x="1608" y="114"/>
      </p:cViewPr>
      <p:guideLst>
        <p:guide orient="horz" pos="2793"/>
        <p:guide pos="2878"/>
      </p:guideLst>
    </p:cSldViewPr>
  </p:slideViewPr>
  <p:outlineViewPr>
    <p:cViewPr>
      <p:scale>
        <a:sx n="33" d="100"/>
        <a:sy n="33" d="100"/>
      </p:scale>
      <p:origin x="10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43110" cy="4955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264" tIns="47632" rIns="95264" bIns="47632" anchor="t" anchorCtr="0"/>
          <a:lstStyle>
            <a:lvl1pPr algn="l" defTabSz="952759" latinLnBrk="0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6697" y="1"/>
            <a:ext cx="2943110" cy="4955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264" tIns="47632" rIns="95264" bIns="47632" anchor="t" anchorCtr="0"/>
          <a:lstStyle>
            <a:lvl1pPr algn="r" defTabSz="952759" latinLnBrk="0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8829" y="4712391"/>
            <a:ext cx="5433667" cy="44646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264" tIns="47632" rIns="95264" bIns="47632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4781"/>
            <a:ext cx="2943110" cy="4955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264" tIns="47632" rIns="95264" bIns="47632" anchor="b" anchorCtr="0"/>
          <a:lstStyle>
            <a:lvl1pPr algn="l" defTabSz="952759" latinLnBrk="0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6697" y="9424781"/>
            <a:ext cx="2943110" cy="49555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264" tIns="47632" rIns="95264" bIns="47632" anchor="b" anchorCtr="0"/>
          <a:lstStyle>
            <a:lvl1pPr algn="r" defTabSz="952759" latinLnBrk="0">
              <a:spcBef>
                <a:spcPct val="0"/>
              </a:spcBef>
              <a:defRPr sz="1300" b="0">
                <a:solidFill>
                  <a:schemeClr val="tx1"/>
                </a:solidFill>
              </a:defRPr>
            </a:lvl1pPr>
          </a:lstStyle>
          <a:p>
            <a:fld id="{40B89F5A-F92D-48A1-9AA2-392DD6A761F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082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ko-KR" altLang="en-US" baseline="0" dirty="0"/>
              <a:t> 진행 계획 설명</a:t>
            </a:r>
            <a:endParaRPr lang="en-US" altLang="ko-KR" baseline="0" dirty="0"/>
          </a:p>
          <a:p>
            <a:r>
              <a:rPr lang="ko-KR" altLang="en-US" baseline="0" dirty="0"/>
              <a:t>실습 전반적인 목적과 내용 설명</a:t>
            </a:r>
            <a:endParaRPr lang="en-US" altLang="ko-KR" baseline="0"/>
          </a:p>
          <a:p>
            <a:endParaRPr lang="en-US" altLang="ko-KR"/>
          </a:p>
          <a:p>
            <a:r>
              <a:rPr lang="ko-KR" altLang="en-US" dirty="0"/>
              <a:t>시스템을 효율적으로 운영해 주며</a:t>
            </a:r>
            <a:r>
              <a:rPr lang="en-US" altLang="ko-KR" dirty="0"/>
              <a:t>, </a:t>
            </a:r>
            <a:r>
              <a:rPr lang="ko-KR" altLang="en-US" dirty="0"/>
              <a:t>사용자가 이용하기 쉽게끔 만들어</a:t>
            </a:r>
            <a:r>
              <a:rPr lang="ko-KR" altLang="en-US" baseline="0" dirty="0"/>
              <a:t> 주는 프로그램 </a:t>
            </a:r>
            <a:r>
              <a:rPr lang="en-US" altLang="ko-KR" baseline="0" dirty="0"/>
              <a:t>= </a:t>
            </a:r>
            <a:r>
              <a:rPr lang="ko-KR" altLang="en-US" baseline="0" dirty="0"/>
              <a:t>시스템 소프트웨어</a:t>
            </a:r>
            <a:endParaRPr lang="en-US" altLang="ko-KR" baseline="0" dirty="0"/>
          </a:p>
          <a:p>
            <a:r>
              <a:rPr lang="en-US" altLang="ko-KR" baseline="0" dirty="0"/>
              <a:t>OS, </a:t>
            </a:r>
            <a:r>
              <a:rPr lang="ko-KR" altLang="en-US" baseline="0" dirty="0"/>
              <a:t>컴파일러</a:t>
            </a:r>
            <a:r>
              <a:rPr lang="en-US" altLang="ko-KR" baseline="0" dirty="0"/>
              <a:t>, </a:t>
            </a:r>
            <a:r>
              <a:rPr lang="ko-KR" altLang="en-US" baseline="0" dirty="0"/>
              <a:t>어셈블러 등이 시스템 소프트웨어의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93DF-6B4C-4031-B224-0564BBC0421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75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1F69E-DEAB-491F-9CC9-89C1C924531F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38188"/>
            <a:ext cx="4940300" cy="370522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08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1F69E-DEAB-491F-9CC9-89C1C924531F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38188"/>
            <a:ext cx="4940300" cy="370522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72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1F69E-DEAB-491F-9CC9-89C1C924531F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38188"/>
            <a:ext cx="4940300" cy="370522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69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93DF-6B4C-4031-B224-0564BBC0421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5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 anchor="ctr">
            <a:normAutofit/>
          </a:bodyPr>
          <a:lstStyle>
            <a:lvl1pPr algn="ctr">
              <a:defRPr sz="48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Arial" pitchFamily="34" charset="0"/>
                <a:ea typeface="HY중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2010-02-16</a:t>
            </a:r>
          </a:p>
        </p:txBody>
      </p:sp>
      <p:pic>
        <p:nvPicPr>
          <p:cNvPr id="14" name="그림 13" descr="UbiNeS full logo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pic>
        <p:nvPicPr>
          <p:cNvPr id="10" name="그림 9" descr="UbiNeS logo-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Logo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7" name="그림 6" descr="UbiNeS logo-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 descr="UbiNeS logo-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31797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283230" cy="6227784"/>
          </a:xfrm>
        </p:spPr>
        <p:txBody>
          <a:bodyPr/>
          <a:lstStyle>
            <a:lvl1pPr latinLnBrk="0">
              <a:defRPr sz="3200"/>
            </a:lvl1pPr>
            <a:lvl2pPr latinLnBrk="0">
              <a:defRPr sz="2800"/>
            </a:lvl2pPr>
            <a:lvl3pPr latinLnBrk="0">
              <a:defRPr sz="2400"/>
            </a:lvl3pPr>
            <a:lvl4pPr latinLnBrk="0">
              <a:defRPr sz="2000"/>
            </a:lvl4pPr>
            <a:lvl5pPr latinLnBrk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179793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4800600"/>
            <a:ext cx="692948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71538" y="428604"/>
            <a:ext cx="6929486" cy="42989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1538" y="5367338"/>
            <a:ext cx="692948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29586" y="214290"/>
            <a:ext cx="928694" cy="6286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20" y="214290"/>
            <a:ext cx="7500990" cy="6286544"/>
          </a:xfrm>
        </p:spPr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857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857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4368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60813"/>
            <a:ext cx="4038600" cy="24368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42914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12" name="그림 11" descr="UbiNeS logo-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latinLnBrk="0">
              <a:buClr>
                <a:srgbClr val="0D60AB"/>
              </a:buClr>
              <a:defRPr/>
            </a:lvl1pPr>
            <a:lvl2pPr latinLnBrk="0">
              <a:buClr>
                <a:srgbClr val="0D60AB"/>
              </a:buClr>
              <a:defRPr/>
            </a:lvl2pPr>
            <a:lvl3pPr latinLnBrk="0">
              <a:buClr>
                <a:srgbClr val="0D60AB"/>
              </a:buClr>
              <a:defRPr/>
            </a:lvl3pPr>
            <a:lvl4pPr latinLnBrk="0">
              <a:buClr>
                <a:srgbClr val="0D60AB"/>
              </a:buClr>
              <a:defRPr/>
            </a:lvl4pPr>
            <a:lvl5pPr latinLnBrk="0">
              <a:buClr>
                <a:srgbClr val="0D60AB"/>
              </a:buCl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0320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References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7800" y="6215082"/>
            <a:ext cx="1656232" cy="64294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8" name="그림 1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480"/>
            <a:ext cx="6668473" cy="615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034" y="2428868"/>
            <a:ext cx="8023350" cy="131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Thank you for your attention!</a:t>
            </a:r>
          </a:p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Any Questions ?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2143108" y="4429143"/>
            <a:ext cx="4857785" cy="42861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 descr="UbiNeS logo-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107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785926"/>
            <a:ext cx="421166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87901" y="1142984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87901" y="1785926"/>
            <a:ext cx="421325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UbiNeS 2010">
    <p:bg>
      <p:bgPr>
        <a:blipFill dpi="0" rotWithShape="1">
          <a:blip r:embed="rId20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572560" cy="53578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420624" lvl="0" indent="-384048" algn="l" defTabSz="1260157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0000"/>
              <a:buFont typeface="Wingdings 2"/>
              <a:buChar char=""/>
            </a:pPr>
            <a:r>
              <a:rPr lang="ko-KR" altLang="en-US"/>
              <a:t>마스터 텍스트 스타일을 편집합니다</a:t>
            </a:r>
          </a:p>
          <a:p>
            <a:pPr lvl="1" defTabSz="1260157" latinLnBrk="0" hangingPunct="1"/>
            <a:r>
              <a:rPr lang="ko-KR" altLang="en-US"/>
              <a:t>둘째 수준</a:t>
            </a:r>
          </a:p>
          <a:p>
            <a:pPr lvl="2" defTabSz="1260157" latinLnBrk="0" hangingPunct="1"/>
            <a:r>
              <a:rPr lang="ko-KR" altLang="en-US"/>
              <a:t>셋째 수준</a:t>
            </a:r>
          </a:p>
          <a:p>
            <a:pPr lvl="3" defTabSz="1260157" latinLnBrk="0" hangingPunct="1"/>
            <a:r>
              <a:rPr lang="ko-KR" altLang="en-US"/>
              <a:t>넷째 수준</a:t>
            </a:r>
          </a:p>
          <a:p>
            <a:pPr lvl="4" defTabSz="1260157" latinLnBrk="0" hangingPunct="1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23822" y="6565945"/>
            <a:ext cx="1633534" cy="222249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ko-KR"/>
              <a:t>2010-02-16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rgbClr val="0070C0"/>
          </a:solidFill>
          <a:latin typeface="+mn-lt"/>
          <a:ea typeface="HY견고딕"/>
          <a:cs typeface="Arial"/>
        </a:defRPr>
      </a:lvl1pPr>
    </p:titleStyle>
    <p:bodyStyle>
      <a:lvl1pPr marL="420624" marR="0" indent="-38404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Wingdings 2"/>
        <a:buChar char=""/>
        <a:defRPr sz="2400" kern="1200">
          <a:solidFill>
            <a:schemeClr val="tx1"/>
          </a:solidFill>
          <a:latin typeface="Arial"/>
          <a:ea typeface="맑은 고딕"/>
          <a:cs typeface="Arial"/>
        </a:defRPr>
      </a:lvl1pPr>
      <a:lvl2pPr marL="722376" marR="0" indent="-27432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Arial"/>
        <a:buChar char="♦"/>
        <a:defRPr sz="2000" kern="1200">
          <a:solidFill>
            <a:schemeClr val="tx1"/>
          </a:solidFill>
          <a:latin typeface="Arial"/>
          <a:ea typeface="맑은 고딕"/>
          <a:cs typeface="Arial"/>
        </a:defRPr>
      </a:lvl2pPr>
      <a:lvl3pPr marL="1005840" marR="0" indent="-256032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0504D"/>
        </a:buClr>
        <a:buSzPct val="100000"/>
        <a:buFont typeface="Wingdings"/>
        <a:buChar char="§"/>
        <a:defRPr sz="1800" kern="1200">
          <a:solidFill>
            <a:schemeClr val="tx1"/>
          </a:solidFill>
          <a:latin typeface="Arial"/>
          <a:ea typeface="맑은 고딕"/>
          <a:cs typeface="Arial"/>
        </a:defRPr>
      </a:lvl3pPr>
      <a:lvl4pPr marL="1280160" marR="0" indent="-237744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9BBB59"/>
        </a:buClr>
        <a:buSzPct val="100000"/>
        <a:buFont typeface="Arial"/>
        <a:buChar char="•"/>
        <a:defRPr sz="1600" kern="1200">
          <a:solidFill>
            <a:schemeClr val="tx1"/>
          </a:solidFill>
          <a:latin typeface="Arial"/>
          <a:ea typeface="맑은 고딕"/>
          <a:cs typeface="Arial"/>
        </a:defRPr>
      </a:lvl4pPr>
      <a:lvl5pPr marL="1490472" marR="0" indent="-18288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8064A2"/>
        </a:buClr>
        <a:buSzPct val="100000"/>
        <a:buFont typeface="Arial"/>
        <a:buChar char="-"/>
        <a:defRPr sz="1600" kern="1200">
          <a:solidFill>
            <a:schemeClr val="tx1"/>
          </a:solidFill>
          <a:latin typeface="Arial"/>
          <a:ea typeface="맑은 고딕"/>
          <a:cs typeface="Arial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1400" dirty="0"/>
              <a:t>시스템 프로그래밍 실습 </a:t>
            </a:r>
            <a:r>
              <a:rPr lang="en-US" altLang="ko-KR" sz="1400" dirty="0"/>
              <a:t>9</a:t>
            </a:r>
            <a:r>
              <a:rPr lang="ko-KR" altLang="en-US" sz="1400" dirty="0" smtClean="0"/>
              <a:t>주차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3200" dirty="0"/>
              <a:t>디바이스 드라이버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&lt;Touch panel, Frame buffer, Camera&gt;</a:t>
            </a:r>
            <a:endParaRPr lang="ko-KR" altLang="en-US" sz="32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3707904" y="4000504"/>
            <a:ext cx="4064496" cy="1638296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TA:</a:t>
            </a:r>
          </a:p>
          <a:p>
            <a:pPr algn="l"/>
            <a:r>
              <a:rPr lang="en-US" altLang="ko-KR" dirty="0"/>
              <a:t>  </a:t>
            </a:r>
            <a:r>
              <a:rPr lang="ko-KR" altLang="en-US" dirty="0"/>
              <a:t>박지웅 </a:t>
            </a:r>
            <a:r>
              <a:rPr lang="en-US" altLang="ko-KR" dirty="0"/>
              <a:t>(jiwoong@uns.ajou.ac.kr)   </a:t>
            </a:r>
          </a:p>
          <a:p>
            <a:pPr algn="l"/>
            <a:r>
              <a:rPr lang="ko-KR" altLang="en-US" dirty="0"/>
              <a:t>  이응규 </a:t>
            </a:r>
            <a:r>
              <a:rPr lang="en-US" altLang="ko-KR" dirty="0"/>
              <a:t>(eungkyu@uns.ajou.ac.kr) </a:t>
            </a:r>
          </a:p>
          <a:p>
            <a:pPr algn="l"/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Touch panel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받은 터치 값의 좌표를 구하고 그 좌표에 사각형을 출력하기</a:t>
            </a:r>
            <a:endParaRPr lang="en-US" altLang="ko-KR" dirty="0"/>
          </a:p>
          <a:p>
            <a:pPr lvl="1"/>
            <a:r>
              <a:rPr lang="ko-KR" altLang="en-US" dirty="0"/>
              <a:t>터치 이벤트를 받는 부분</a:t>
            </a:r>
            <a:endParaRPr lang="en-US" altLang="ko-KR" dirty="0"/>
          </a:p>
          <a:p>
            <a:pPr lvl="2"/>
            <a:r>
              <a:rPr lang="en-US" altLang="ko-KR" dirty="0"/>
              <a:t>Event2 </a:t>
            </a:r>
            <a:r>
              <a:rPr lang="ko-KR" altLang="en-US" dirty="0"/>
              <a:t>드라이버에서 화면이 </a:t>
            </a:r>
            <a:r>
              <a:rPr lang="ko-KR" altLang="en-US" dirty="0" err="1"/>
              <a:t>터치되면</a:t>
            </a:r>
            <a:r>
              <a:rPr lang="ko-KR" altLang="en-US" dirty="0"/>
              <a:t> </a:t>
            </a:r>
            <a:r>
              <a:rPr lang="en-US" altLang="ko-KR" dirty="0"/>
              <a:t>event </a:t>
            </a:r>
            <a:r>
              <a:rPr lang="ko-KR" altLang="en-US" dirty="0"/>
              <a:t>구조체로 </a:t>
            </a:r>
            <a:r>
              <a:rPr lang="en-US" altLang="ko-KR" dirty="0" err="1"/>
              <a:t>copy_to_user</a:t>
            </a:r>
            <a:r>
              <a:rPr lang="ko-KR" altLang="en-US" dirty="0"/>
              <a:t>를 통해 관련 값을 넘겨주고</a:t>
            </a:r>
            <a:r>
              <a:rPr lang="en-US" altLang="ko-KR" dirty="0"/>
              <a:t>, </a:t>
            </a:r>
            <a:r>
              <a:rPr lang="ko-KR" altLang="en-US" dirty="0"/>
              <a:t>그 값을 읽는 구조</a:t>
            </a:r>
            <a:endParaRPr lang="en-US" altLang="ko-KR" dirty="0"/>
          </a:p>
          <a:p>
            <a:pPr lvl="1"/>
            <a:r>
              <a:rPr lang="ko-KR" altLang="en-US" dirty="0"/>
              <a:t>화면에 출력하는 부분</a:t>
            </a:r>
            <a:endParaRPr lang="en-US" altLang="ko-KR" dirty="0"/>
          </a:p>
          <a:p>
            <a:pPr lvl="2"/>
            <a:r>
              <a:rPr lang="ko-KR" altLang="en-US" dirty="0"/>
              <a:t>읽어온 </a:t>
            </a:r>
            <a:r>
              <a:rPr lang="ko-KR" altLang="en-US" dirty="0" err="1"/>
              <a:t>좌표값을</a:t>
            </a:r>
            <a:r>
              <a:rPr lang="ko-KR" altLang="en-US" dirty="0"/>
              <a:t> 통해서 </a:t>
            </a:r>
            <a:r>
              <a:rPr lang="ko-KR" altLang="en-US" dirty="0" err="1"/>
              <a:t>터치된</a:t>
            </a:r>
            <a:r>
              <a:rPr lang="ko-KR" altLang="en-US" dirty="0"/>
              <a:t> 부분에 작은 네모를 그려주는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58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Touch panel </a:t>
            </a:r>
            <a:r>
              <a:rPr lang="ko-KR" altLang="en-US" dirty="0"/>
              <a:t>동작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38671" y="2561726"/>
            <a:ext cx="8572560" cy="7420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420624" marR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 2"/>
              <a:buChar char=""/>
              <a:defRPr sz="24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1pPr>
            <a:lvl2pPr marL="722376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♦"/>
              <a:defRPr sz="20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2pPr>
            <a:lvl3pPr marL="1005840" marR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"/>
              <a:buChar char="§"/>
              <a:defRPr sz="18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3pPr>
            <a:lvl4pPr marL="1280160" marR="0" indent="-23774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4pPr>
            <a:lvl5pPr marL="1490472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-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0" dirty="0"/>
              <a:t>테스트 프로그램 실행</a:t>
            </a:r>
            <a:endParaRPr lang="en-US" altLang="ko-KR" sz="1800" b="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4018" y="2932741"/>
            <a:ext cx="8496944" cy="232371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root@ecube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:~# ./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touchapp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2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28596" y="1504324"/>
            <a:ext cx="8496944" cy="232371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$ arm-none-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linux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-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gnueabi-gcc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–o  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touchapp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touchapp.c</a:t>
            </a:r>
            <a:endParaRPr kumimoji="1" lang="en-US" altLang="ko-KR" sz="1300" dirty="0">
              <a:solidFill>
                <a:srgbClr val="000066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40086" y="1154912"/>
            <a:ext cx="8572560" cy="7420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420624" marR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 2"/>
              <a:buChar char=""/>
              <a:defRPr sz="24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1pPr>
            <a:lvl2pPr marL="722376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♦"/>
              <a:defRPr sz="20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2pPr>
            <a:lvl3pPr marL="1005840" marR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"/>
              <a:buChar char="§"/>
              <a:defRPr sz="18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3pPr>
            <a:lvl4pPr marL="1280160" marR="0" indent="-23774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4pPr>
            <a:lvl5pPr marL="1490472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-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dirty="0"/>
              <a:t>Touch panel application </a:t>
            </a:r>
            <a:r>
              <a:rPr lang="ko-KR" altLang="en-US" sz="1800" b="0" dirty="0"/>
              <a:t>컴파일</a:t>
            </a:r>
            <a:endParaRPr lang="en-US" altLang="ko-KR" sz="18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812018" y="5877272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 결과 출력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26" y="4030187"/>
            <a:ext cx="3957749" cy="18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0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2348"/>
            <a:ext cx="9036496" cy="1790708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sz="5400" dirty="0">
                <a:effectLst/>
              </a:rPr>
              <a:t>Camera</a:t>
            </a:r>
            <a:endParaRPr lang="en-US" altLang="ko-KR" sz="6600" i="1" dirty="0">
              <a:solidFill>
                <a:srgbClr val="333333"/>
              </a:solidFill>
              <a:ea typeface="굴림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73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Camera</a:t>
            </a:r>
          </a:p>
          <a:p>
            <a:pPr lvl="1"/>
            <a:r>
              <a:rPr lang="ko-KR" altLang="en-US" dirty="0"/>
              <a:t>카메라 상에 보이는 이미지를 데이터로 생성</a:t>
            </a:r>
            <a:endParaRPr lang="en-US" altLang="ko-KR" dirty="0"/>
          </a:p>
          <a:p>
            <a:pPr lvl="1"/>
            <a:r>
              <a:rPr lang="ko-KR" altLang="en-US" dirty="0"/>
              <a:t>카메라 해상도 </a:t>
            </a:r>
            <a:r>
              <a:rPr lang="en-US" altLang="ko-KR" dirty="0"/>
              <a:t>:  640 x 480</a:t>
            </a:r>
          </a:p>
          <a:p>
            <a:pPr lvl="1"/>
            <a:r>
              <a:rPr lang="ko-KR" altLang="en-US" dirty="0"/>
              <a:t>한 픽셀당 </a:t>
            </a:r>
            <a:r>
              <a:rPr lang="en-US" altLang="ko-KR" dirty="0"/>
              <a:t>2 byte</a:t>
            </a:r>
            <a:r>
              <a:rPr lang="ko-KR" altLang="en-US" dirty="0"/>
              <a:t>의 </a:t>
            </a:r>
            <a:r>
              <a:rPr lang="en-US" altLang="ko-KR" dirty="0"/>
              <a:t>RGB </a:t>
            </a:r>
            <a:r>
              <a:rPr lang="ko-KR" altLang="en-US" dirty="0"/>
              <a:t>값을 가짐</a:t>
            </a:r>
            <a:endParaRPr lang="en-US" altLang="ko-KR" dirty="0"/>
          </a:p>
          <a:p>
            <a:pPr lvl="2"/>
            <a:r>
              <a:rPr lang="en-US" altLang="ko-KR" dirty="0"/>
              <a:t>R(red) – 5bit</a:t>
            </a:r>
          </a:p>
          <a:p>
            <a:pPr lvl="2"/>
            <a:r>
              <a:rPr lang="en-US" altLang="ko-KR" dirty="0"/>
              <a:t>G(green) – 6bit</a:t>
            </a:r>
          </a:p>
          <a:p>
            <a:pPr lvl="2"/>
            <a:r>
              <a:rPr lang="en-US" altLang="ko-KR" dirty="0"/>
              <a:t>B(blue) – 5bit</a:t>
            </a:r>
          </a:p>
          <a:p>
            <a:pPr marL="448056" lvl="1" indent="0">
              <a:buNone/>
            </a:pPr>
            <a:endParaRPr lang="en-US" altLang="ko-KR" sz="1800" dirty="0"/>
          </a:p>
          <a:p>
            <a:r>
              <a:rPr lang="en-US" altLang="ko-KR" dirty="0"/>
              <a:t>Camera </a:t>
            </a:r>
            <a:r>
              <a:rPr lang="ko-KR" altLang="en-US" dirty="0"/>
              <a:t>디바이스 드라이버</a:t>
            </a:r>
            <a:endParaRPr lang="en-US" altLang="ko-KR" dirty="0"/>
          </a:p>
          <a:p>
            <a:pPr lvl="1"/>
            <a:r>
              <a:rPr lang="en-US" altLang="ko-KR" dirty="0"/>
              <a:t>Camera </a:t>
            </a:r>
            <a:r>
              <a:rPr lang="ko-KR" altLang="en-US" dirty="0"/>
              <a:t>디바이스 드라이버는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커널에</a:t>
            </a:r>
            <a:r>
              <a:rPr lang="ko-KR" altLang="en-US" dirty="0"/>
              <a:t> 적재되어 있음</a:t>
            </a:r>
            <a:endParaRPr lang="en-US" altLang="ko-KR" dirty="0"/>
          </a:p>
          <a:p>
            <a:pPr lvl="1"/>
            <a:r>
              <a:rPr lang="ko-KR" altLang="en-US" dirty="0"/>
              <a:t>특별히 디바이스 드라이버 모듈을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설치할 필요가 없음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50748" y="6325852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Camera </a:t>
            </a:r>
            <a:r>
              <a:rPr lang="ko-KR" altLang="en-US" dirty="0"/>
              <a:t>디바이스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123" y="2337258"/>
            <a:ext cx="24669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1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Camera - </a:t>
            </a:r>
            <a:r>
              <a:rPr lang="ko-KR" altLang="en-US" dirty="0"/>
              <a:t>테스트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160748"/>
            <a:ext cx="8677628" cy="532859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……………………………………………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1: </a:t>
            </a:r>
            <a:r>
              <a:rPr lang="en-US" altLang="ko-KR" sz="1100" b="0" dirty="0" err="1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main(</a:t>
            </a:r>
            <a:r>
              <a:rPr lang="en-US" altLang="ko-KR" sz="1100" b="0" dirty="0" err="1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argc</a:t>
            </a: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char **</a:t>
            </a:r>
            <a:r>
              <a:rPr lang="en-US" altLang="ko-KR" sz="1100" b="0" dirty="0" err="1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argv</a:t>
            </a: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2: {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……………………………………………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3: 	if((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fb_fd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= open(FBDEV_FILE, O_RDWR)</a:t>
            </a: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 &lt; 0) 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/*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frame buffer 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디바이스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open */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4: 	{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5:		</a:t>
            </a:r>
            <a:r>
              <a:rPr lang="en-US" altLang="ko-KR" sz="1100" b="0" dirty="0" err="1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printf</a:t>
            </a: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(“%s: open error\n”, FBDEV_FILE);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6:		return 1;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7:	}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……………………………………………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8:	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fb_mapped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=   (unsigned char *)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mmap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(0, 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mem_size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PROT_READ|PROT_WRITE, MAP_SHARED, 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fb_fd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0);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/*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디바이스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altLang="ko-KR" sz="1100" b="0" dirty="0" err="1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fb_fd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를 응용 프로그램의 주소 공간 메모리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altLang="ko-KR" sz="1100" b="0" dirty="0" err="1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fb_mapped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에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Mapping */</a:t>
            </a:r>
            <a:endParaRPr lang="en-US" altLang="ko-KR" sz="1100" dirty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9:	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initScreen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fb_mapped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 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/* frame buffer 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화면을 검은색으로 초기화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*/</a:t>
            </a:r>
            <a:endParaRPr lang="en-US" altLang="ko-KR" sz="1100" dirty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10:	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CreateCamera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(0); 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/* Camera 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디바이스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open 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및 초기화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*/</a:t>
            </a:r>
            <a:endParaRPr lang="en-US" altLang="ko-KR" sz="1100" dirty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11:	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startPreview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(); 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/* Preview 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초기화 및 첫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frame 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출력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*/</a:t>
            </a:r>
            <a:endParaRPr lang="en-US" altLang="ko-KR" sz="1100" dirty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12:	</a:t>
            </a:r>
            <a:r>
              <a:rPr lang="en-US" altLang="ko-KR" sz="11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while(1)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13:	</a:t>
            </a:r>
            <a:r>
              <a:rPr lang="en-US" altLang="ko-KR" sz="11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{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14:		ret = </a:t>
            </a:r>
            <a:r>
              <a:rPr lang="en-US" altLang="ko-KR" sz="1100" b="0" dirty="0" err="1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fimc_poll</a:t>
            </a: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(&amp;</a:t>
            </a:r>
            <a:r>
              <a:rPr lang="en-US" altLang="ko-KR" sz="1100" b="0" dirty="0" err="1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m_events_c</a:t>
            </a: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15:		CHECK_PTR(ret);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16:		index = fimc_v4l2_dqbuf(</a:t>
            </a:r>
            <a:r>
              <a:rPr lang="en-US" altLang="ko-KR" sz="1100" b="0" dirty="0" err="1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m_cam_fd</a:t>
            </a: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1);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17:		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DrawFromRGB565(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fb_mapped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m_buffers_preview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[index].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virt.p,CAMERA_PREVIEW_WIDTH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18:		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CAMERA_PREVIEW_HEIGHT,screen_width,screen_height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  <a:endParaRPr lang="en-US" altLang="ko-KR" sz="1100" b="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	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/* 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현재 카메라의 화면을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frame buffer 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상에 출력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*/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19:		ret = fimc_v4l2_qbuf(</a:t>
            </a:r>
            <a:r>
              <a:rPr lang="en-US" altLang="ko-KR" sz="1100" b="0" dirty="0" err="1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m_cam_fd,index</a:t>
            </a: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20:	</a:t>
            </a:r>
            <a:r>
              <a:rPr lang="en-US" altLang="ko-KR" sz="1100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}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21:	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stopPreview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(); 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/* Preview 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종료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*/</a:t>
            </a:r>
            <a:endParaRPr lang="en-US" altLang="ko-KR" sz="1100" dirty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22:	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DestroyCamera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(); 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/* camera 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디바이스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close */</a:t>
            </a:r>
            <a:endParaRPr lang="en-US" altLang="ko-KR" sz="1100" dirty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23: </a:t>
            </a:r>
            <a:r>
              <a:rPr lang="en-US" altLang="ko-KR" sz="1100" b="0" dirty="0" err="1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fb_err</a:t>
            </a: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24:	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close(</a:t>
            </a:r>
            <a:r>
              <a:rPr lang="en-US" altLang="ko-KR" sz="1100" dirty="0" err="1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fb_fd</a:t>
            </a:r>
            <a:r>
              <a:rPr lang="en-US" altLang="ko-KR" sz="11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); 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/* frame buffer </a:t>
            </a:r>
            <a:r>
              <a:rPr lang="ko-KR" altLang="en-US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디바이스 </a:t>
            </a:r>
            <a:r>
              <a:rPr lang="en-US" altLang="ko-KR" sz="1100" b="0" dirty="0">
                <a:solidFill>
                  <a:srgbClr val="00B05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close */</a:t>
            </a:r>
            <a:endParaRPr lang="en-US" altLang="ko-KR" sz="1100" dirty="0">
              <a:solidFill>
                <a:srgbClr val="FF0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25:	exit(1);</a:t>
            </a:r>
          </a:p>
          <a:p>
            <a:pPr algn="l" latinLnBrk="0">
              <a:spcBef>
                <a:spcPts val="0"/>
              </a:spcBef>
            </a:pPr>
            <a:r>
              <a:rPr lang="en-US" altLang="ko-KR" sz="1100" b="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26: }</a:t>
            </a:r>
          </a:p>
        </p:txBody>
      </p:sp>
    </p:spTree>
    <p:extLst>
      <p:ext uri="{BB962C8B-B14F-4D97-AF65-F5344CB8AC3E}">
        <p14:creationId xmlns:p14="http://schemas.microsoft.com/office/powerpoint/2010/main" val="177389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Camera </a:t>
            </a:r>
            <a:r>
              <a:rPr lang="ko-KR" altLang="en-US" dirty="0"/>
              <a:t>동작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38671" y="2561726"/>
            <a:ext cx="8572560" cy="7420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420624" marR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 2"/>
              <a:buChar char=""/>
              <a:defRPr sz="24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1pPr>
            <a:lvl2pPr marL="722376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♦"/>
              <a:defRPr sz="20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2pPr>
            <a:lvl3pPr marL="1005840" marR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"/>
              <a:buChar char="§"/>
              <a:defRPr sz="18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3pPr>
            <a:lvl4pPr marL="1280160" marR="0" indent="-23774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4pPr>
            <a:lvl5pPr marL="1490472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-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0" dirty="0"/>
              <a:t>테스트 프로그램 실행</a:t>
            </a:r>
            <a:endParaRPr lang="en-US" altLang="ko-KR" sz="1800" b="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4018" y="2932741"/>
            <a:ext cx="8496944" cy="232371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root@ecube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:~# ./camera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28596" y="1504324"/>
            <a:ext cx="8496944" cy="232371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$ arm-none-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linux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-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gnueabi-gcc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–o  camera  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camera.c</a:t>
            </a:r>
            <a:endParaRPr kumimoji="1" lang="en-US" altLang="ko-KR" sz="1300" dirty="0">
              <a:solidFill>
                <a:srgbClr val="000066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40086" y="1154912"/>
            <a:ext cx="8572560" cy="7420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420624" marR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 2"/>
              <a:buChar char=""/>
              <a:defRPr sz="24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1pPr>
            <a:lvl2pPr marL="722376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♦"/>
              <a:defRPr sz="20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2pPr>
            <a:lvl3pPr marL="1005840" marR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"/>
              <a:buChar char="§"/>
              <a:defRPr sz="18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3pPr>
            <a:lvl4pPr marL="1280160" marR="0" indent="-23774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4pPr>
            <a:lvl5pPr marL="1490472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-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dirty="0"/>
              <a:t>Camera application </a:t>
            </a:r>
            <a:r>
              <a:rPr lang="ko-KR" altLang="en-US" sz="1800" b="0" dirty="0"/>
              <a:t>컴파일</a:t>
            </a:r>
            <a:endParaRPr lang="en-US" altLang="ko-KR" sz="18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4156662" y="6356357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화면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758" y="3802186"/>
            <a:ext cx="1898483" cy="25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9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715404" y="6572272"/>
            <a:ext cx="428628" cy="214314"/>
          </a:xfrm>
          <a:prstGeom prst="rect">
            <a:avLst/>
          </a:prstGeom>
        </p:spPr>
        <p:txBody>
          <a:bodyPr/>
          <a:lstStyle/>
          <a:p>
            <a:fld id="{C8862C9A-0B60-4226-A817-72F398C15EC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 실습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목표</a:t>
            </a:r>
            <a:endParaRPr lang="en-US" altLang="ko-KR" dirty="0"/>
          </a:p>
          <a:p>
            <a:pPr lvl="1"/>
            <a:r>
              <a:rPr lang="ko-KR" altLang="en-US" dirty="0"/>
              <a:t>각 디바이스  종류별 사용목적 및 사용법에 대한 이해</a:t>
            </a:r>
            <a:endParaRPr lang="en-US" altLang="ko-KR" dirty="0"/>
          </a:p>
          <a:p>
            <a:pPr lvl="1"/>
            <a:r>
              <a:rPr lang="en-US" altLang="ko-KR" dirty="0"/>
              <a:t>Touch panel,  Frame buffer, Camera, OLED, Text LCD</a:t>
            </a:r>
            <a:r>
              <a:rPr lang="ko-KR" altLang="en-US" dirty="0"/>
              <a:t>에 동작방법과 사용법을 숙지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 내용</a:t>
            </a:r>
            <a:endParaRPr lang="en-US" altLang="ko-KR" dirty="0"/>
          </a:p>
          <a:p>
            <a:pPr lvl="1"/>
            <a:r>
              <a:rPr lang="ko-KR" altLang="en-US" dirty="0"/>
              <a:t>각 디바이스 드라이버 설치 및 등록</a:t>
            </a:r>
            <a:endParaRPr lang="en-US" altLang="ko-KR" dirty="0"/>
          </a:p>
          <a:p>
            <a:pPr lvl="1"/>
            <a:r>
              <a:rPr lang="ko-KR" altLang="en-US" dirty="0"/>
              <a:t>사용자의 </a:t>
            </a:r>
            <a:r>
              <a:rPr lang="en-US" altLang="ko-KR" dirty="0"/>
              <a:t>Touch</a:t>
            </a:r>
            <a:r>
              <a:rPr lang="ko-KR" altLang="en-US" dirty="0"/>
              <a:t>가 인지되었을 때 </a:t>
            </a:r>
            <a:r>
              <a:rPr lang="en-US" altLang="ko-KR" dirty="0"/>
              <a:t>Camera</a:t>
            </a:r>
            <a:r>
              <a:rPr lang="ko-KR" altLang="en-US" dirty="0"/>
              <a:t>의 이미지를 출력하는 프로그램 작성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2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2348"/>
            <a:ext cx="9036496" cy="1790708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sz="5400" dirty="0">
                <a:effectLst/>
              </a:rPr>
              <a:t>Frame buffer</a:t>
            </a:r>
            <a:endParaRPr lang="en-US" altLang="ko-KR" sz="6600" i="1" dirty="0">
              <a:solidFill>
                <a:srgbClr val="333333"/>
              </a:solidFill>
              <a:ea typeface="굴림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53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프레임 버퍼</a:t>
            </a:r>
            <a:r>
              <a:rPr lang="en-US" altLang="ko-KR" dirty="0"/>
              <a:t>(Frame Buffer)</a:t>
            </a:r>
          </a:p>
          <a:p>
            <a:pPr lvl="1"/>
            <a:r>
              <a:rPr lang="ko-KR" altLang="en-US" dirty="0" err="1"/>
              <a:t>커널에서</a:t>
            </a:r>
            <a:r>
              <a:rPr lang="ko-KR" altLang="en-US" dirty="0"/>
              <a:t> 한 화면을 구성하기 위해서 할당 해 놓은 메모리</a:t>
            </a:r>
            <a:endParaRPr lang="en-US" altLang="ko-KR" dirty="0"/>
          </a:p>
          <a:p>
            <a:pPr lvl="1"/>
            <a:r>
              <a:rPr lang="ko-KR" altLang="en-US" dirty="0"/>
              <a:t>각 픽셀의 색상을 프레임 버퍼 드라이버에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프레임 버퍼를 통해 </a:t>
            </a:r>
            <a:r>
              <a:rPr lang="en-US" altLang="ko-KR" dirty="0"/>
              <a:t>LCD </a:t>
            </a:r>
            <a:r>
              <a:rPr lang="ko-KR" altLang="en-US" dirty="0"/>
              <a:t>화면에 출력</a:t>
            </a:r>
            <a:endParaRPr lang="en-US" altLang="ko-KR" dirty="0"/>
          </a:p>
          <a:p>
            <a:pPr marL="448056" lvl="1" indent="0">
              <a:buNone/>
            </a:pPr>
            <a:endParaRPr lang="en-US" altLang="ko-KR" sz="1800" dirty="0"/>
          </a:p>
          <a:p>
            <a:r>
              <a:rPr lang="en-US" altLang="ko-KR" dirty="0"/>
              <a:t>Frame buffer </a:t>
            </a:r>
            <a:r>
              <a:rPr lang="ko-KR" altLang="en-US" dirty="0"/>
              <a:t>디바이스 드라이버</a:t>
            </a:r>
            <a:endParaRPr lang="en-US" altLang="ko-KR" dirty="0"/>
          </a:p>
          <a:p>
            <a:pPr lvl="1"/>
            <a:r>
              <a:rPr lang="en-US" altLang="ko-KR" dirty="0"/>
              <a:t>Frame buffer </a:t>
            </a:r>
            <a:r>
              <a:rPr lang="ko-KR" altLang="en-US" dirty="0"/>
              <a:t>디바이스 드라이버는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커널에</a:t>
            </a:r>
            <a:r>
              <a:rPr lang="ko-KR" altLang="en-US" dirty="0"/>
              <a:t> 적재되어 있음</a:t>
            </a:r>
            <a:endParaRPr lang="en-US" altLang="ko-KR" dirty="0"/>
          </a:p>
          <a:p>
            <a:pPr lvl="1"/>
            <a:r>
              <a:rPr lang="ko-KR" altLang="en-US" dirty="0"/>
              <a:t>특별히 디바이스 드라이버 모듈을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설치할 필요가 없음</a:t>
            </a:r>
            <a:endParaRPr lang="en-US" altLang="ko-KR" dirty="0"/>
          </a:p>
          <a:p>
            <a:pPr lvl="1"/>
            <a:r>
              <a:rPr lang="en-US" altLang="ko-KR" dirty="0"/>
              <a:t>/dev/fb0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크기는 </a:t>
            </a:r>
            <a:r>
              <a:rPr lang="en-US" altLang="ko-KR" dirty="0"/>
              <a:t>1280*800</a:t>
            </a:r>
            <a:r>
              <a:rPr lang="ko-KR" altLang="en-US" dirty="0"/>
              <a:t> 픽셀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Frame buffer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798452"/>
            <a:ext cx="2644959" cy="35108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09444" y="632585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LCD display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73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Frame Buffer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비트맵 형식의 파일을 프레임 버퍼에 출력하기</a:t>
            </a:r>
            <a:endParaRPr lang="en-US" altLang="ko-KR" dirty="0"/>
          </a:p>
          <a:p>
            <a:pPr lvl="1"/>
            <a:r>
              <a:rPr lang="ko-KR" altLang="en-US" dirty="0"/>
              <a:t>그림판에서 </a:t>
            </a:r>
            <a:r>
              <a:rPr lang="en-US" altLang="ko-KR" dirty="0"/>
              <a:t>1024*800 </a:t>
            </a:r>
            <a:r>
              <a:rPr lang="ko-KR" altLang="en-US" dirty="0"/>
              <a:t>이하의 그림을 그린 후 </a:t>
            </a:r>
            <a:r>
              <a:rPr lang="en-US" altLang="ko-KR" dirty="0"/>
              <a:t>24</a:t>
            </a:r>
            <a:r>
              <a:rPr lang="ko-KR" altLang="en-US" dirty="0"/>
              <a:t>비트 비트맵 파일로 저장</a:t>
            </a:r>
            <a:endParaRPr lang="en-US" altLang="ko-KR" dirty="0"/>
          </a:p>
          <a:p>
            <a:pPr lvl="1"/>
            <a:r>
              <a:rPr lang="ko-KR" altLang="en-US" dirty="0"/>
              <a:t>주어진 예제 파일을 컴파일 한 후</a:t>
            </a:r>
            <a:r>
              <a:rPr lang="en-US" altLang="ko-KR" dirty="0"/>
              <a:t>, </a:t>
            </a:r>
            <a:r>
              <a:rPr lang="ko-KR" altLang="en-US" dirty="0"/>
              <a:t>그림파일과 실행파일을 보드로 전송</a:t>
            </a:r>
            <a:endParaRPr lang="en-US" altLang="ko-KR" dirty="0"/>
          </a:p>
          <a:p>
            <a:pPr lvl="1"/>
            <a:r>
              <a:rPr lang="ko-KR" altLang="en-US" dirty="0"/>
              <a:t>실행하여 프레임 버퍼에 그림파일을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00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 buffer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ko-KR" sz="1800" dirty="0" err="1"/>
              <a:t>fd</a:t>
            </a:r>
            <a:r>
              <a:rPr lang="en-US" altLang="ko-KR" sz="1800" dirty="0"/>
              <a:t> = open(“/dev/fb0”, O_RDWR);</a:t>
            </a:r>
          </a:p>
          <a:p>
            <a:pPr marL="36576" indent="0">
              <a:buNone/>
            </a:pPr>
            <a:r>
              <a:rPr lang="en-US" altLang="ko-KR" sz="1800" dirty="0"/>
              <a:t>//</a:t>
            </a:r>
            <a:r>
              <a:rPr lang="en-US" altLang="ko-KR" sz="1800" dirty="0" err="1"/>
              <a:t>fd</a:t>
            </a:r>
            <a:r>
              <a:rPr lang="ko-KR" altLang="en-US" sz="1800" dirty="0"/>
              <a:t>를 </a:t>
            </a:r>
            <a:r>
              <a:rPr lang="en-US" altLang="ko-KR" sz="1800" dirty="0"/>
              <a:t>framebuffer  </a:t>
            </a:r>
            <a:r>
              <a:rPr lang="ko-KR" altLang="en-US" sz="1800" dirty="0"/>
              <a:t>드라이버에 할당</a:t>
            </a:r>
            <a:endParaRPr lang="en-US" altLang="ko-KR" sz="1800" dirty="0"/>
          </a:p>
          <a:p>
            <a:pPr marL="36576" indent="0">
              <a:buNone/>
            </a:pPr>
            <a:endParaRPr lang="en-US" altLang="ko-KR" sz="1800" dirty="0"/>
          </a:p>
          <a:p>
            <a:pPr marL="36576" indent="0">
              <a:buNone/>
            </a:pPr>
            <a:r>
              <a:rPr lang="en-US" altLang="ko-KR" sz="1800" dirty="0" err="1"/>
              <a:t>ptrfb</a:t>
            </a:r>
            <a:r>
              <a:rPr lang="en-US" altLang="ko-KR" sz="1800" dirty="0"/>
              <a:t> = (unsigned char *) </a:t>
            </a:r>
            <a:r>
              <a:rPr lang="en-US" altLang="ko-KR" sz="1800" dirty="0" err="1"/>
              <a:t>mmap</a:t>
            </a:r>
            <a:r>
              <a:rPr lang="en-US" altLang="ko-KR" sz="1800" dirty="0"/>
              <a:t>(0, 1280*800*4, PROT_READ|PROT_WRITE, MAP_SHARED, 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, 0);</a:t>
            </a:r>
          </a:p>
          <a:p>
            <a:pPr marL="36576" indent="0">
              <a:buNone/>
            </a:pPr>
            <a:r>
              <a:rPr lang="en-US" altLang="ko-KR" sz="1800" dirty="0"/>
              <a:t>//</a:t>
            </a:r>
            <a:r>
              <a:rPr lang="en-US" altLang="ko-KR" sz="1800" dirty="0" err="1"/>
              <a:t>ptrfb</a:t>
            </a:r>
            <a:r>
              <a:rPr lang="ko-KR" altLang="en-US" sz="1800" dirty="0"/>
              <a:t>에 </a:t>
            </a:r>
            <a:r>
              <a:rPr lang="en-US" altLang="ko-KR" sz="1800" dirty="0"/>
              <a:t>framebuffer </a:t>
            </a:r>
            <a:r>
              <a:rPr lang="ko-KR" altLang="en-US" sz="1800" dirty="0"/>
              <a:t>메모리를 직접 매핑</a:t>
            </a:r>
            <a:endParaRPr lang="en-US" altLang="ko-KR" sz="1800" dirty="0"/>
          </a:p>
          <a:p>
            <a:pPr marL="36576" indent="0">
              <a:buNone/>
            </a:pPr>
            <a:endParaRPr lang="en-US" altLang="ko-KR" sz="1800" dirty="0"/>
          </a:p>
          <a:p>
            <a:pPr marL="36576" indent="0">
              <a:buNone/>
            </a:pPr>
            <a:r>
              <a:rPr lang="en-US" altLang="ko-KR" sz="1800" dirty="0" err="1"/>
              <a:t>ptr</a:t>
            </a:r>
            <a:r>
              <a:rPr lang="en-US" altLang="ko-KR" sz="1800" dirty="0"/>
              <a:t> = (unsigned long *)</a:t>
            </a:r>
            <a:r>
              <a:rPr lang="en-US" altLang="ko-KR" sz="1800" dirty="0" err="1"/>
              <a:t>ptrfb</a:t>
            </a:r>
            <a:r>
              <a:rPr lang="en-US" altLang="ko-KR" sz="1800" dirty="0"/>
              <a:t>;</a:t>
            </a:r>
          </a:p>
          <a:p>
            <a:pPr marL="36576" indent="0">
              <a:buNone/>
            </a:pPr>
            <a:r>
              <a:rPr lang="en-US" altLang="ko-KR" sz="1800" dirty="0"/>
              <a:t>//</a:t>
            </a:r>
            <a:r>
              <a:rPr lang="en-US" altLang="ko-KR" sz="1800" dirty="0" err="1"/>
              <a:t>ptrfb</a:t>
            </a:r>
            <a:r>
              <a:rPr lang="en-US" altLang="ko-KR" sz="1800" dirty="0"/>
              <a:t> </a:t>
            </a:r>
            <a:r>
              <a:rPr lang="ko-KR" altLang="en-US" sz="1800" dirty="0"/>
              <a:t>원본은 계속 시작점을 포인팅하고 </a:t>
            </a:r>
            <a:r>
              <a:rPr lang="en-US" altLang="ko-KR" sz="1800" dirty="0" err="1"/>
              <a:t>ptr</a:t>
            </a:r>
            <a:r>
              <a:rPr lang="ko-KR" altLang="en-US" sz="1800" dirty="0"/>
              <a:t>로 새로 할당해서 </a:t>
            </a:r>
            <a:r>
              <a:rPr lang="en-US" altLang="ko-KR" sz="1800" dirty="0" err="1"/>
              <a:t>ptr</a:t>
            </a:r>
            <a:r>
              <a:rPr lang="ko-KR" altLang="en-US" sz="1800" dirty="0"/>
              <a:t>값을 변화시키면서 원하는 위치로 이동</a:t>
            </a:r>
            <a:endParaRPr lang="en-US" altLang="ko-KR" sz="1800" dirty="0"/>
          </a:p>
          <a:p>
            <a:pPr marL="36576" indent="0">
              <a:buNone/>
            </a:pPr>
            <a:endParaRPr lang="en-US" altLang="ko-KR" sz="1800" dirty="0"/>
          </a:p>
          <a:p>
            <a:pPr marL="36576" indent="0">
              <a:buNone/>
            </a:pPr>
            <a:r>
              <a:rPr lang="en-US" altLang="ko-KR" sz="1800" dirty="0"/>
              <a:t>*</a:t>
            </a:r>
            <a:r>
              <a:rPr lang="en-US" altLang="ko-KR" sz="1800" dirty="0" err="1"/>
              <a:t>ptr+k</a:t>
            </a:r>
            <a:r>
              <a:rPr lang="en-US" altLang="ko-KR" sz="1800" dirty="0"/>
              <a:t> = RGB </a:t>
            </a:r>
            <a:r>
              <a:rPr lang="ko-KR" altLang="en-US" sz="1800" dirty="0"/>
              <a:t>를 통해서 원하는 위치에 원하는 색상 출력 가능</a:t>
            </a:r>
            <a:endParaRPr lang="en-US" altLang="ko-KR" sz="1800" dirty="0"/>
          </a:p>
          <a:p>
            <a:pPr marL="36576" indent="0">
              <a:buNone/>
            </a:pPr>
            <a:r>
              <a:rPr lang="en-US" altLang="ko-KR" sz="1800" dirty="0"/>
              <a:t>K</a:t>
            </a:r>
            <a:r>
              <a:rPr lang="ko-KR" altLang="en-US" sz="1800" dirty="0"/>
              <a:t>는 </a:t>
            </a:r>
            <a:r>
              <a:rPr lang="en-US" altLang="ko-KR" sz="1800" dirty="0"/>
              <a:t>row*1280+col, RGB</a:t>
            </a:r>
            <a:r>
              <a:rPr lang="ko-KR" altLang="en-US" sz="1800" dirty="0"/>
              <a:t>는 </a:t>
            </a:r>
            <a:r>
              <a:rPr lang="en-US" altLang="ko-KR" sz="1800" dirty="0"/>
              <a:t>0x000000 ~ 0xFFFFFF </a:t>
            </a:r>
            <a:r>
              <a:rPr lang="ko-KR" altLang="en-US" sz="1800" dirty="0"/>
              <a:t>까지의 값</a:t>
            </a:r>
            <a:endParaRPr lang="en-US" altLang="ko-KR" sz="1800" dirty="0"/>
          </a:p>
          <a:p>
            <a:pPr marL="36576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98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코드 동작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38671" y="2561726"/>
            <a:ext cx="8572560" cy="7420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420624" marR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 2"/>
              <a:buChar char=""/>
              <a:defRPr sz="24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1pPr>
            <a:lvl2pPr marL="722376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♦"/>
              <a:defRPr sz="20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2pPr>
            <a:lvl3pPr marL="1005840" marR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"/>
              <a:buChar char="§"/>
              <a:defRPr sz="18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3pPr>
            <a:lvl4pPr marL="1280160" marR="0" indent="-23774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4pPr>
            <a:lvl5pPr marL="1490472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-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0" dirty="0"/>
              <a:t>테스트 프로그램 실행</a:t>
            </a:r>
            <a:endParaRPr lang="en-US" altLang="ko-KR" sz="1800" b="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34018" y="2932741"/>
            <a:ext cx="8496944" cy="232371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root@ecube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:~# ./bitmap mytest.bmp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28596" y="1504324"/>
            <a:ext cx="8496944" cy="232371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$ arm-none-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linux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-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gnueabi-gcc</a:t>
            </a:r>
            <a:r>
              <a:rPr kumimoji="1" lang="en-US" altLang="ko-KR" sz="1300" dirty="0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 –o  bitmap </a:t>
            </a:r>
            <a:r>
              <a:rPr kumimoji="1" lang="en-US" altLang="ko-KR" sz="1300" dirty="0" err="1">
                <a:solidFill>
                  <a:srgbClr val="000066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bitmap.c</a:t>
            </a:r>
            <a:endParaRPr kumimoji="1" lang="en-US" altLang="ko-KR" sz="1300" dirty="0">
              <a:solidFill>
                <a:srgbClr val="000066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440086" y="1154912"/>
            <a:ext cx="8572560" cy="74203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420624" marR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 2"/>
              <a:buChar char=""/>
              <a:defRPr sz="24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1pPr>
            <a:lvl2pPr marL="722376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♦"/>
              <a:defRPr sz="20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2pPr>
            <a:lvl3pPr marL="1005840" marR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Wingdings"/>
              <a:buChar char="§"/>
              <a:defRPr sz="18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3pPr>
            <a:lvl4pPr marL="1280160" marR="0" indent="-23774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4pPr>
            <a:lvl5pPr marL="1490472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D60AB"/>
              </a:buClr>
              <a:buSzPct val="100000"/>
              <a:buFont typeface="Arial"/>
              <a:buChar char="-"/>
              <a:defRPr sz="1600" kern="120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dirty="0" err="1"/>
              <a:t>Colorbar</a:t>
            </a:r>
            <a:r>
              <a:rPr lang="en-US" altLang="ko-KR" sz="1800" b="0" dirty="0"/>
              <a:t> application </a:t>
            </a:r>
            <a:r>
              <a:rPr lang="ko-KR" altLang="en-US" sz="1800" b="0" dirty="0"/>
              <a:t>컴파일</a:t>
            </a:r>
            <a:endParaRPr lang="en-US" altLang="ko-KR" sz="1800" b="0" dirty="0"/>
          </a:p>
        </p:txBody>
      </p:sp>
    </p:spTree>
    <p:extLst>
      <p:ext uri="{BB962C8B-B14F-4D97-AF65-F5344CB8AC3E}">
        <p14:creationId xmlns:p14="http://schemas.microsoft.com/office/powerpoint/2010/main" val="303173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2348"/>
            <a:ext cx="9036496" cy="1790708"/>
          </a:xfrm>
        </p:spPr>
        <p:txBody>
          <a:bodyPr>
            <a:normAutofit/>
          </a:bodyPr>
          <a:lstStyle/>
          <a:p>
            <a:pPr fontAlgn="base" latinLnBrk="0"/>
            <a:r>
              <a:rPr lang="en-US" altLang="ko-KR" sz="5400" dirty="0">
                <a:effectLst/>
              </a:rPr>
              <a:t>Touch panel</a:t>
            </a:r>
            <a:endParaRPr lang="en-US" altLang="ko-KR" sz="6600" i="1" dirty="0">
              <a:solidFill>
                <a:srgbClr val="333333"/>
              </a:solidFill>
              <a:ea typeface="굴림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66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Touch panel</a:t>
            </a:r>
          </a:p>
          <a:p>
            <a:pPr lvl="1"/>
            <a:r>
              <a:rPr lang="ko-KR" altLang="en-US" dirty="0"/>
              <a:t>디스플레이 내부에 내장되어 사용자의 터치를 인식</a:t>
            </a:r>
            <a:endParaRPr lang="en-US" altLang="ko-KR" dirty="0"/>
          </a:p>
          <a:p>
            <a:pPr lvl="1"/>
            <a:r>
              <a:rPr lang="ko-KR" altLang="en-US" dirty="0"/>
              <a:t>터치된 위치의 좌표 분석</a:t>
            </a:r>
            <a:endParaRPr lang="en-US" altLang="ko-KR" dirty="0"/>
          </a:p>
          <a:p>
            <a:pPr lvl="2"/>
            <a:r>
              <a:rPr lang="ko-KR" altLang="en-US" dirty="0"/>
              <a:t>해상도 </a:t>
            </a:r>
            <a:r>
              <a:rPr lang="en-US" altLang="ko-KR" dirty="0"/>
              <a:t>: 1280 X 800</a:t>
            </a:r>
          </a:p>
          <a:p>
            <a:pPr marL="448056" lvl="1" indent="0">
              <a:buNone/>
            </a:pPr>
            <a:endParaRPr lang="en-US" altLang="ko-KR" sz="1800" dirty="0"/>
          </a:p>
          <a:p>
            <a:r>
              <a:rPr lang="en-US" altLang="ko-KR" dirty="0"/>
              <a:t>Touch panel </a:t>
            </a:r>
            <a:r>
              <a:rPr lang="ko-KR" altLang="en-US" dirty="0"/>
              <a:t>디바이스 드라이버</a:t>
            </a:r>
            <a:endParaRPr lang="en-US" altLang="ko-KR" dirty="0"/>
          </a:p>
          <a:p>
            <a:pPr lvl="1"/>
            <a:r>
              <a:rPr lang="en-US" altLang="ko-KR" dirty="0"/>
              <a:t>Touch panel </a:t>
            </a:r>
            <a:r>
              <a:rPr lang="ko-KR" altLang="en-US" dirty="0"/>
              <a:t>디바이스 드라이버는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커널에</a:t>
            </a:r>
            <a:r>
              <a:rPr lang="ko-KR" altLang="en-US" dirty="0"/>
              <a:t> 적재되어 있음</a:t>
            </a:r>
            <a:endParaRPr lang="en-US" altLang="ko-KR" dirty="0"/>
          </a:p>
          <a:p>
            <a:pPr lvl="1"/>
            <a:r>
              <a:rPr lang="ko-KR" altLang="en-US" dirty="0"/>
              <a:t>특별히 디바이스 드라이버 모듈을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설치할 필요가 없음</a:t>
            </a:r>
            <a:endParaRPr lang="en-US" altLang="ko-KR" dirty="0"/>
          </a:p>
          <a:p>
            <a:pPr lvl="1"/>
            <a:r>
              <a:rPr lang="en-US" altLang="ko-KR" dirty="0"/>
              <a:t>/dev/input/event2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Touch panel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798452"/>
            <a:ext cx="2644959" cy="35108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05533" y="6325852"/>
            <a:ext cx="1082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Touch panel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381281"/>
      </p:ext>
    </p:extLst>
  </p:cSld>
  <p:clrMapOvr>
    <a:masterClrMapping/>
  </p:clrMapOvr>
</p:sld>
</file>

<file path=ppt/theme/theme1.xml><?xml version="1.0" encoding="utf-8"?>
<a:theme xmlns:a="http://schemas.openxmlformats.org/drawingml/2006/main" name="UbiNeS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">
      <a:majorFont>
        <a:latin typeface="HY견고딕"/>
        <a:ea typeface="HY견고딕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108635</TotalTime>
  <Words>475</Words>
  <Application>Microsoft Office PowerPoint</Application>
  <PresentationFormat>화면 슬라이드 쇼(4:3)</PresentationFormat>
  <Paragraphs>146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HY견고딕</vt:lpstr>
      <vt:lpstr>HY그래픽M</vt:lpstr>
      <vt:lpstr>HY중고딕</vt:lpstr>
      <vt:lpstr>굴림</vt:lpstr>
      <vt:lpstr>맑은 고딕</vt:lpstr>
      <vt:lpstr>Arial</vt:lpstr>
      <vt:lpstr>Lucida Sans Unicode</vt:lpstr>
      <vt:lpstr>Wingdings</vt:lpstr>
      <vt:lpstr>Wingdings 2</vt:lpstr>
      <vt:lpstr>UbiNeS 2010</vt:lpstr>
      <vt:lpstr>시스템 프로그래밍 실습 9주차 디바이스 드라이버  &lt;Touch panel, Frame buffer, Camera&gt;</vt:lpstr>
      <vt:lpstr>이번 주 실습 목표</vt:lpstr>
      <vt:lpstr>Frame buffer</vt:lpstr>
      <vt:lpstr>Frame buffer </vt:lpstr>
      <vt:lpstr>Frame Buffer 실습</vt:lpstr>
      <vt:lpstr>Frame buffer 코드</vt:lpstr>
      <vt:lpstr>예제 코드 동작 확인</vt:lpstr>
      <vt:lpstr>Touch panel</vt:lpstr>
      <vt:lpstr>Touch panel</vt:lpstr>
      <vt:lpstr>Touch panel 실습</vt:lpstr>
      <vt:lpstr>Touch panel 동작 확인</vt:lpstr>
      <vt:lpstr>Camera</vt:lpstr>
      <vt:lpstr>Camera</vt:lpstr>
      <vt:lpstr>Camera - 테스트 코드</vt:lpstr>
      <vt:lpstr>Camera 동작 확인</vt:lpstr>
      <vt:lpstr>PowerPoint 프레젠테이션</vt:lpstr>
    </vt:vector>
  </TitlesOfParts>
  <Company>아주대학교 분산 연구실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김용욱</dc:creator>
  <cp:lastModifiedBy>ek</cp:lastModifiedBy>
  <cp:revision>3000</cp:revision>
  <cp:lastPrinted>2013-11-21T00:43:59Z</cp:lastPrinted>
  <dcterms:created xsi:type="dcterms:W3CDTF">2005-12-11T14:59:34Z</dcterms:created>
  <dcterms:modified xsi:type="dcterms:W3CDTF">2017-10-30T03:22:31Z</dcterms:modified>
</cp:coreProperties>
</file>