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0" r:id="rId6"/>
    <p:sldId id="262" r:id="rId7"/>
    <p:sldId id="263" r:id="rId8"/>
    <p:sldId id="264" r:id="rId9"/>
    <p:sldId id="265" r:id="rId10"/>
    <p:sldId id="266" r:id="rId11"/>
    <p:sldId id="267" r:id="rId12"/>
    <p:sldId id="268" r:id="rId13"/>
    <p:sldId id="273" r:id="rId14"/>
    <p:sldId id="274"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8/8/2017</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8/8/2017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8/8/2017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8/8/2017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8/8/2017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8/8/2017</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8/8/2017</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8/8/2017</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8/8/2017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8/8/2017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8/8/2017</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tiepphan.com/angular-2-ban-da-san-sang-thu-nghie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typescriptlang.org/docs/handbook/advanced-typ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95400"/>
          </a:xfrm>
        </p:spPr>
        <p:txBody>
          <a:bodyPr/>
          <a:lstStyle/>
          <a:p>
            <a:r>
              <a:rPr lang="vi-VN" sz="4000" dirty="0">
                <a:effectLst/>
              </a:rPr>
              <a:t>Hướng dẫn Angular 2: Tạo CRUD App bằng Angular </a:t>
            </a:r>
            <a:r>
              <a:rPr lang="vi-VN" sz="4000" dirty="0" smtClean="0">
                <a:effectLst/>
              </a:rPr>
              <a:t>CLI</a:t>
            </a:r>
            <a:endParaRPr lang="en-US" sz="4000" dirty="0">
              <a:effectLst/>
            </a:endParaRPr>
          </a:p>
        </p:txBody>
      </p:sp>
      <p:sp>
        <p:nvSpPr>
          <p:cNvPr id="3" name="Subtitle 2"/>
          <p:cNvSpPr>
            <a:spLocks noGrp="1"/>
          </p:cNvSpPr>
          <p:nvPr>
            <p:ph type="subTitle" idx="1"/>
          </p:nvPr>
        </p:nvSpPr>
        <p:spPr>
          <a:xfrm>
            <a:off x="381000" y="2286000"/>
            <a:ext cx="8382000" cy="2362200"/>
          </a:xfrm>
        </p:spPr>
        <p:txBody>
          <a:bodyPr>
            <a:normAutofit/>
          </a:bodyPr>
          <a:lstStyle/>
          <a:p>
            <a:pPr algn="l"/>
            <a:r>
              <a:rPr lang="vi-VN" sz="2000" dirty="0"/>
              <a:t>Part 1— Cài đặt và khởi chạy phiên bản ứng dụng Todo đầu tiên</a:t>
            </a:r>
          </a:p>
          <a:p>
            <a:pPr algn="l"/>
            <a:r>
              <a:rPr lang="vi-VN" sz="2000" dirty="0"/>
              <a:t>Part 2— Tạo các thành phần khác nhau để hiển thị list trong todo và todo riêng </a:t>
            </a:r>
            <a:r>
              <a:rPr lang="vi-VN" sz="2000" dirty="0" smtClean="0"/>
              <a:t>biệt</a:t>
            </a:r>
            <a:endParaRPr lang="vi-VN" sz="2000" dirty="0"/>
          </a:p>
          <a:p>
            <a:pPr algn="l"/>
            <a:r>
              <a:rPr lang="vi-VN" sz="2000" dirty="0"/>
              <a:t>Part 3— Cập nhật dịch vụTodo để giao tiếp REST API</a:t>
            </a:r>
          </a:p>
          <a:p>
            <a:pPr algn="l"/>
            <a:r>
              <a:rPr lang="vi-VN" sz="2000" dirty="0"/>
              <a:t>Part 4— Dùng Component Router để định tuyết các thành phần khác nhau</a:t>
            </a:r>
          </a:p>
          <a:p>
            <a:pPr algn="l"/>
            <a:endParaRPr lang="en-US" sz="2000" dirty="0"/>
          </a:p>
        </p:txBody>
      </p:sp>
    </p:spTree>
    <p:extLst>
      <p:ext uri="{BB962C8B-B14F-4D97-AF65-F5344CB8AC3E}">
        <p14:creationId xmlns:p14="http://schemas.microsoft.com/office/powerpoint/2010/main" val="2807020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err="1" smtClean="0"/>
              <a:t>Khởi</a:t>
            </a:r>
            <a:r>
              <a:rPr lang="en-US" dirty="0" smtClean="0"/>
              <a:t> </a:t>
            </a:r>
            <a:r>
              <a:rPr lang="en-US" dirty="0" err="1" smtClean="0"/>
              <a:t>tạo</a:t>
            </a:r>
            <a:r>
              <a:rPr lang="en-US" dirty="0" smtClean="0"/>
              <a:t> project</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err="1" smtClean="0"/>
              <a:t>Các</a:t>
            </a:r>
            <a:r>
              <a:rPr lang="en-US" dirty="0" smtClean="0"/>
              <a:t> </a:t>
            </a:r>
            <a:r>
              <a:rPr lang="en-US" dirty="0" err="1" smtClean="0"/>
              <a:t>hàm</a:t>
            </a:r>
            <a:r>
              <a:rPr lang="en-US" dirty="0" smtClean="0"/>
              <a:t> angular CLI :</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pic>
        <p:nvPicPr>
          <p:cNvPr id="7170" name="Picture 2" descr="C:\Users\Appscyclone-server1\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368617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81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err="1" smtClean="0"/>
              <a:t>Lệnh</a:t>
            </a:r>
            <a:r>
              <a:rPr lang="en-US" dirty="0" smtClean="0"/>
              <a:t> </a:t>
            </a:r>
            <a:r>
              <a:rPr lang="en-US" dirty="0" err="1" smtClean="0"/>
              <a:t>chạy</a:t>
            </a:r>
            <a:r>
              <a:rPr lang="en-US" dirty="0" smtClean="0"/>
              <a:t> </a:t>
            </a:r>
            <a:r>
              <a:rPr lang="en-US" dirty="0" err="1" smtClean="0"/>
              <a:t>khởi</a:t>
            </a:r>
            <a:r>
              <a:rPr lang="en-US" dirty="0" smtClean="0"/>
              <a:t> </a:t>
            </a:r>
            <a:r>
              <a:rPr lang="en-US" dirty="0" err="1" smtClean="0"/>
              <a:t>tạo</a:t>
            </a:r>
            <a:r>
              <a:rPr lang="en-US" dirty="0" smtClean="0"/>
              <a:t> project:</a:t>
            </a:r>
          </a:p>
          <a:p>
            <a:pPr lvl="1"/>
            <a:r>
              <a:rPr lang="en-US" dirty="0"/>
              <a:t>“</a:t>
            </a:r>
            <a:r>
              <a:rPr lang="en-US" dirty="0" err="1"/>
              <a:t>ng</a:t>
            </a:r>
            <a:r>
              <a:rPr lang="en-US" dirty="0"/>
              <a:t> </a:t>
            </a:r>
            <a:r>
              <a:rPr lang="en-US" dirty="0" smtClean="0"/>
              <a:t>new </a:t>
            </a:r>
            <a:r>
              <a:rPr lang="en-US" dirty="0" err="1" smtClean="0"/>
              <a:t>Todo</a:t>
            </a:r>
            <a:r>
              <a:rPr lang="en-US" dirty="0" smtClean="0"/>
              <a:t> </a:t>
            </a:r>
            <a:r>
              <a:rPr lang="en-US" dirty="0"/>
              <a:t>--style=</a:t>
            </a:r>
            <a:r>
              <a:rPr lang="en-US" dirty="0" err="1"/>
              <a:t>scss</a:t>
            </a:r>
            <a:r>
              <a:rPr lang="en-US" dirty="0"/>
              <a:t> --skip-tests </a:t>
            </a:r>
            <a:r>
              <a:rPr lang="en-US" dirty="0" smtClean="0"/>
              <a:t>”</a:t>
            </a:r>
          </a:p>
          <a:p>
            <a:pPr lvl="1"/>
            <a:endParaRPr lang="en-US" dirty="0"/>
          </a:p>
          <a:p>
            <a:pPr lvl="1"/>
            <a:r>
              <a:rPr lang="en-US" dirty="0" err="1" smtClean="0"/>
              <a:t>Trong</a:t>
            </a:r>
            <a:r>
              <a:rPr lang="en-US" dirty="0" smtClean="0"/>
              <a:t> </a:t>
            </a:r>
            <a:r>
              <a:rPr lang="en-US" dirty="0" err="1" smtClean="0"/>
              <a:t>đó</a:t>
            </a:r>
            <a:r>
              <a:rPr lang="en-US" dirty="0" smtClean="0"/>
              <a:t> : “--style=</a:t>
            </a:r>
            <a:r>
              <a:rPr lang="en-US" dirty="0" err="1" smtClean="0"/>
              <a:t>scss</a:t>
            </a:r>
            <a:r>
              <a:rPr lang="en-US" dirty="0" smtClean="0"/>
              <a:t>” </a:t>
            </a:r>
            <a:r>
              <a:rPr lang="en-US" dirty="0" err="1" smtClean="0"/>
              <a:t>cho</a:t>
            </a:r>
            <a:r>
              <a:rPr lang="en-US" dirty="0" smtClean="0"/>
              <a:t> </a:t>
            </a:r>
            <a:r>
              <a:rPr lang="en-US" dirty="0" err="1" smtClean="0"/>
              <a:t>phép</a:t>
            </a:r>
            <a:r>
              <a:rPr lang="en-US" dirty="0" smtClean="0"/>
              <a:t> </a:t>
            </a:r>
            <a:r>
              <a:rPr lang="en-US" dirty="0" err="1" smtClean="0"/>
              <a:t>sử</a:t>
            </a:r>
            <a:r>
              <a:rPr lang="en-US" dirty="0" smtClean="0"/>
              <a:t> </a:t>
            </a:r>
            <a:r>
              <a:rPr lang="en-US" dirty="0" err="1" smtClean="0"/>
              <a:t>dụng</a:t>
            </a:r>
            <a:r>
              <a:rPr lang="en-US" dirty="0" smtClean="0"/>
              <a:t> style </a:t>
            </a:r>
            <a:r>
              <a:rPr lang="en-US" dirty="0" err="1" smtClean="0"/>
              <a:t>css</a:t>
            </a:r>
            <a:r>
              <a:rPr lang="en-US" dirty="0" smtClean="0"/>
              <a:t> </a:t>
            </a:r>
            <a:r>
              <a:rPr lang="en-US" dirty="0" err="1" smtClean="0"/>
              <a:t>bằng</a:t>
            </a:r>
            <a:r>
              <a:rPr lang="en-US" dirty="0" smtClean="0"/>
              <a:t> sass</a:t>
            </a:r>
          </a:p>
          <a:p>
            <a:pPr marL="1828800" lvl="4" indent="0">
              <a:buNone/>
            </a:pPr>
            <a:r>
              <a:rPr lang="en-US" dirty="0" smtClean="0"/>
              <a:t>“</a:t>
            </a:r>
            <a:r>
              <a:rPr lang="en-US" dirty="0"/>
              <a:t>--</a:t>
            </a:r>
            <a:r>
              <a:rPr lang="en-US" dirty="0" smtClean="0"/>
              <a:t>skip-tests” </a:t>
            </a:r>
            <a:r>
              <a:rPr lang="en-US" dirty="0" err="1" smtClean="0"/>
              <a:t>bỏ</a:t>
            </a:r>
            <a:r>
              <a:rPr lang="en-US" dirty="0" smtClean="0"/>
              <a:t> qua </a:t>
            </a:r>
            <a:r>
              <a:rPr lang="en-US" dirty="0" err="1" smtClean="0"/>
              <a:t>phần</a:t>
            </a:r>
            <a:r>
              <a:rPr lang="en-US" dirty="0" smtClean="0"/>
              <a:t> </a:t>
            </a:r>
            <a:r>
              <a:rPr lang="en-US" dirty="0" err="1" smtClean="0"/>
              <a:t>tạo</a:t>
            </a:r>
            <a:r>
              <a:rPr lang="en-US" dirty="0" smtClean="0"/>
              <a:t> </a:t>
            </a:r>
            <a:r>
              <a:rPr lang="en-US" dirty="0" err="1" smtClean="0"/>
              <a:t>thêm</a:t>
            </a:r>
            <a:r>
              <a:rPr lang="en-US" dirty="0" smtClean="0"/>
              <a:t> file test .</a:t>
            </a:r>
            <a:endParaRPr lang="en-US" dirty="0"/>
          </a:p>
          <a:p>
            <a:pPr marL="1828800" lvl="4" indent="0">
              <a:buNone/>
            </a:pPr>
            <a:endParaRPr lang="en-US" dirty="0" smtClean="0"/>
          </a:p>
          <a:p>
            <a:pPr marL="514350" lvl="1" indent="0">
              <a:buNone/>
            </a:pPr>
            <a:r>
              <a:rPr lang="en-US" dirty="0" err="1" smtClean="0"/>
              <a:t>Cấu</a:t>
            </a:r>
            <a:r>
              <a:rPr lang="en-US" dirty="0" smtClean="0"/>
              <a:t> </a:t>
            </a:r>
            <a:r>
              <a:rPr lang="en-US" dirty="0" err="1" smtClean="0"/>
              <a:t>trúc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sau</a:t>
            </a:r>
            <a:r>
              <a:rPr lang="en-US" dirty="0" smtClean="0"/>
              <a:t> </a:t>
            </a:r>
            <a:r>
              <a:rPr lang="en-US" dirty="0" err="1" smtClean="0"/>
              <a:t>khi</a:t>
            </a:r>
            <a:r>
              <a:rPr lang="en-US" dirty="0" smtClean="0"/>
              <a:t> build </a:t>
            </a:r>
            <a:r>
              <a:rPr lang="en-US" dirty="0" err="1" smtClean="0"/>
              <a:t>xong</a:t>
            </a:r>
            <a:r>
              <a:rPr lang="en-US" dirty="0" smtClean="0"/>
              <a:t> :</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pic>
        <p:nvPicPr>
          <p:cNvPr id="8194" name="Picture 2" descr="C:\Users\Appscyclone-server1\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743" y="1981200"/>
            <a:ext cx="1621362"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494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sơ</a:t>
            </a:r>
            <a:r>
              <a:rPr lang="en-US" dirty="0" smtClean="0"/>
              <a:t> </a:t>
            </a:r>
            <a:r>
              <a:rPr lang="en-US" dirty="0" err="1" smtClean="0"/>
              <a:t>về</a:t>
            </a:r>
            <a:r>
              <a:rPr lang="en-US" dirty="0" smtClean="0"/>
              <a:t> </a:t>
            </a:r>
            <a:r>
              <a:rPr lang="en-US" dirty="0" err="1" smtClean="0"/>
              <a:t>các</a:t>
            </a:r>
            <a:r>
              <a:rPr lang="en-US" dirty="0" smtClean="0"/>
              <a:t> file </a:t>
            </a:r>
            <a:r>
              <a:rPr lang="en-US" dirty="0" err="1" smtClean="0"/>
              <a:t>được</a:t>
            </a:r>
            <a:r>
              <a:rPr lang="en-US" dirty="0" smtClean="0"/>
              <a:t> </a:t>
            </a:r>
            <a:r>
              <a:rPr lang="en-US" dirty="0" err="1" smtClean="0"/>
              <a:t>tạo</a:t>
            </a:r>
            <a:r>
              <a:rPr lang="en-US" dirty="0" smtClean="0"/>
              <a:t> </a:t>
            </a:r>
            <a:r>
              <a:rPr lang="en-US" dirty="0" err="1" smtClean="0"/>
              <a:t>ra</a:t>
            </a:r>
            <a:endParaRPr lang="en-US" dirty="0"/>
          </a:p>
        </p:txBody>
      </p:sp>
      <p:sp>
        <p:nvSpPr>
          <p:cNvPr id="3" name="Content Placeholder 2"/>
          <p:cNvSpPr>
            <a:spLocks noGrp="1"/>
          </p:cNvSpPr>
          <p:nvPr>
            <p:ph idx="1"/>
          </p:nvPr>
        </p:nvSpPr>
        <p:spPr/>
        <p:txBody>
          <a:bodyPr/>
          <a:lstStyle/>
          <a:p>
            <a:r>
              <a:rPr lang="en-US" dirty="0" err="1"/>
              <a:t>src</a:t>
            </a:r>
            <a:r>
              <a:rPr lang="en-US" dirty="0"/>
              <a:t>/app/</a:t>
            </a:r>
            <a:r>
              <a:rPr lang="en-US" dirty="0" err="1"/>
              <a:t>app.component.ts</a:t>
            </a:r>
            <a:r>
              <a:rPr lang="en-US" dirty="0" smtClean="0"/>
              <a:t> (component root)</a:t>
            </a:r>
          </a:p>
          <a:p>
            <a:r>
              <a:rPr lang="en-US" dirty="0" err="1" smtClean="0"/>
              <a:t>src</a:t>
            </a:r>
            <a:r>
              <a:rPr lang="en-US" dirty="0" smtClean="0"/>
              <a:t>/app/</a:t>
            </a:r>
            <a:r>
              <a:rPr lang="en-US" dirty="0" err="1" smtClean="0"/>
              <a:t>app.module.ts</a:t>
            </a:r>
            <a:r>
              <a:rPr lang="en-US" dirty="0" smtClean="0"/>
              <a:t> ( </a:t>
            </a:r>
            <a:r>
              <a:rPr lang="en-US" dirty="0" err="1" smtClean="0"/>
              <a:t>nơi</a:t>
            </a:r>
            <a:r>
              <a:rPr lang="en-US" dirty="0" smtClean="0"/>
              <a:t> </a:t>
            </a:r>
            <a:r>
              <a:rPr lang="en-US" dirty="0" err="1" smtClean="0"/>
              <a:t>khai</a:t>
            </a:r>
            <a:r>
              <a:rPr lang="en-US" dirty="0" smtClean="0"/>
              <a:t> </a:t>
            </a:r>
            <a:r>
              <a:rPr lang="en-US" dirty="0" err="1" smtClean="0"/>
              <a:t>báo</a:t>
            </a:r>
            <a:r>
              <a:rPr lang="en-US" dirty="0" smtClean="0"/>
              <a:t> </a:t>
            </a:r>
            <a:r>
              <a:rPr lang="en-US" dirty="0" err="1" smtClean="0"/>
              <a:t>tất</a:t>
            </a:r>
            <a:r>
              <a:rPr lang="en-US" dirty="0" smtClean="0"/>
              <a:t> </a:t>
            </a:r>
            <a:r>
              <a:rPr lang="en-US" dirty="0" err="1" smtClean="0"/>
              <a:t>cả</a:t>
            </a:r>
            <a:r>
              <a:rPr lang="en-US" dirty="0" smtClean="0"/>
              <a:t> module </a:t>
            </a:r>
            <a:r>
              <a:rPr lang="en-US" dirty="0" err="1" smtClean="0"/>
              <a:t>và</a:t>
            </a:r>
            <a:r>
              <a:rPr lang="en-US" dirty="0" smtClean="0"/>
              <a:t> </a:t>
            </a:r>
            <a:r>
              <a:rPr lang="en-US" dirty="0" err="1" smtClean="0"/>
              <a:t>khai</a:t>
            </a:r>
            <a:r>
              <a:rPr lang="en-US" dirty="0" smtClean="0"/>
              <a:t> </a:t>
            </a:r>
            <a:r>
              <a:rPr lang="en-US" dirty="0" err="1" smtClean="0"/>
              <a:t>báo</a:t>
            </a:r>
            <a:r>
              <a:rPr lang="en-US" dirty="0" smtClean="0"/>
              <a:t> bootstrap file )</a:t>
            </a:r>
          </a:p>
          <a:p>
            <a:r>
              <a:rPr lang="en-US" dirty="0" err="1" smtClean="0"/>
              <a:t>src</a:t>
            </a:r>
            <a:r>
              <a:rPr lang="en-US" dirty="0" smtClean="0"/>
              <a:t>/</a:t>
            </a:r>
            <a:r>
              <a:rPr lang="en-US" dirty="0" err="1" smtClean="0"/>
              <a:t>main.ts</a:t>
            </a:r>
            <a:r>
              <a:rPr lang="en-US" dirty="0" smtClean="0"/>
              <a:t> ( file </a:t>
            </a:r>
            <a:r>
              <a:rPr lang="en-US" dirty="0" err="1" smtClean="0"/>
              <a:t>khởi</a:t>
            </a:r>
            <a:r>
              <a:rPr lang="en-US" dirty="0" smtClean="0"/>
              <a:t> </a:t>
            </a:r>
            <a:r>
              <a:rPr lang="en-US" dirty="0" err="1" smtClean="0"/>
              <a:t>tạo</a:t>
            </a:r>
            <a:r>
              <a:rPr lang="en-US" dirty="0" smtClean="0"/>
              <a:t> )</a:t>
            </a:r>
          </a:p>
          <a:p>
            <a:endParaRPr lang="en-US" dirty="0" smtClean="0"/>
          </a:p>
          <a:p>
            <a:endParaRPr lang="en-US" dirty="0" smtClean="0">
              <a:hlinkClick r:id="rId2"/>
            </a:endParaRPr>
          </a:p>
          <a:p>
            <a:r>
              <a:rPr lang="en-US" dirty="0" smtClean="0">
                <a:hlinkClick r:id="rId2"/>
              </a:rPr>
              <a:t>http</a:t>
            </a:r>
            <a:r>
              <a:rPr lang="en-US" dirty="0">
                <a:hlinkClick r:id="rId2"/>
              </a:rPr>
              <a:t>://</a:t>
            </a:r>
            <a:r>
              <a:rPr lang="en-US" dirty="0" smtClean="0">
                <a:hlinkClick r:id="rId2"/>
              </a:rPr>
              <a:t>www.tiepphan.com/angular-2-ban-da-san-sang-thu-nghiem</a:t>
            </a:r>
            <a:r>
              <a:rPr lang="en-US" dirty="0" smtClean="0"/>
              <a:t> ( </a:t>
            </a:r>
            <a:r>
              <a:rPr lang="en-US" dirty="0" err="1" smtClean="0"/>
              <a:t>mô</a:t>
            </a:r>
            <a:r>
              <a:rPr lang="en-US" dirty="0" smtClean="0"/>
              <a:t> </a:t>
            </a:r>
            <a:r>
              <a:rPr lang="en-US" dirty="0" err="1" smtClean="0"/>
              <a:t>tả</a:t>
            </a:r>
            <a:r>
              <a:rPr lang="en-US" dirty="0" smtClean="0"/>
              <a:t> </a:t>
            </a:r>
            <a:r>
              <a:rPr lang="en-US" dirty="0" err="1" smtClean="0"/>
              <a:t>công</a:t>
            </a:r>
            <a:r>
              <a:rPr lang="en-US" dirty="0" smtClean="0"/>
              <a:t> </a:t>
            </a:r>
            <a:r>
              <a:rPr lang="en-US" dirty="0" err="1" smtClean="0"/>
              <a:t>dụng</a:t>
            </a:r>
            <a:r>
              <a:rPr lang="en-US" dirty="0" smtClean="0"/>
              <a:t> </a:t>
            </a:r>
            <a:r>
              <a:rPr lang="en-US" dirty="0" err="1" smtClean="0"/>
              <a:t>từng</a:t>
            </a:r>
            <a:r>
              <a:rPr lang="en-US" dirty="0" smtClean="0"/>
              <a:t> file chi </a:t>
            </a:r>
            <a:r>
              <a:rPr lang="en-US" dirty="0" err="1" smtClean="0"/>
              <a:t>tiết</a:t>
            </a:r>
            <a:r>
              <a:rPr lang="en-US" dirty="0" smtClean="0"/>
              <a: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897635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81200"/>
          </a:xfrm>
        </p:spPr>
        <p:txBody>
          <a:bodyPr/>
          <a:lstStyle/>
          <a:p>
            <a:r>
              <a:rPr lang="en-US" dirty="0" err="1" smtClean="0"/>
              <a:t>Bắt</a:t>
            </a:r>
            <a:r>
              <a:rPr lang="en-US" dirty="0" smtClean="0"/>
              <a:t> </a:t>
            </a:r>
            <a:r>
              <a:rPr lang="en-US" dirty="0" err="1" smtClean="0"/>
              <a:t>đầu</a:t>
            </a:r>
            <a:r>
              <a:rPr lang="en-US" dirty="0" smtClean="0"/>
              <a:t> </a:t>
            </a:r>
            <a:r>
              <a:rPr lang="en-US" dirty="0" err="1" smtClean="0"/>
              <a:t>làm</a:t>
            </a:r>
            <a:r>
              <a:rPr lang="en-US" dirty="0" smtClean="0"/>
              <a:t> </a:t>
            </a:r>
            <a:r>
              <a:rPr lang="en-US" dirty="0" err="1" smtClean="0"/>
              <a:t>todo</a:t>
            </a:r>
            <a:r>
              <a:rPr lang="en-US" dirty="0" smtClean="0"/>
              <a:t>-app </a:t>
            </a:r>
            <a:r>
              <a:rPr lang="en-US" dirty="0" err="1" smtClean="0"/>
              <a:t>đơn</a:t>
            </a:r>
            <a:r>
              <a:rPr lang="en-US" dirty="0" smtClean="0"/>
              <a:t> </a:t>
            </a:r>
            <a:r>
              <a:rPr lang="en-US" dirty="0" err="1" smtClean="0"/>
              <a:t>giản</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
        <p:nvSpPr>
          <p:cNvPr id="5" name="Content Placeholder 2"/>
          <p:cNvSpPr>
            <a:spLocks noGrp="1"/>
          </p:cNvSpPr>
          <p:nvPr>
            <p:ph idx="1"/>
          </p:nvPr>
        </p:nvSpPr>
        <p:spPr>
          <a:xfrm>
            <a:off x="457200" y="2057400"/>
            <a:ext cx="8229600" cy="4068763"/>
          </a:xfrm>
        </p:spPr>
        <p:txBody>
          <a:bodyPr/>
          <a:lstStyle/>
          <a:p>
            <a:r>
              <a:rPr lang="en-US" dirty="0" err="1" smtClean="0"/>
              <a:t>Khởi</a:t>
            </a:r>
            <a:r>
              <a:rPr lang="en-US" dirty="0" smtClean="0"/>
              <a:t> </a:t>
            </a:r>
            <a:r>
              <a:rPr lang="en-US" dirty="0" err="1" smtClean="0"/>
              <a:t>tạo</a:t>
            </a:r>
            <a:r>
              <a:rPr lang="en-US" dirty="0" smtClean="0"/>
              <a:t> </a:t>
            </a:r>
            <a:r>
              <a:rPr lang="en-US" dirty="0" err="1" smtClean="0"/>
              <a:t>đối</a:t>
            </a:r>
            <a:r>
              <a:rPr lang="en-US" dirty="0" smtClean="0"/>
              <a:t> </a:t>
            </a:r>
            <a:r>
              <a:rPr lang="en-US" dirty="0" err="1" smtClean="0"/>
              <a:t>tượng</a:t>
            </a:r>
            <a:r>
              <a:rPr lang="en-US" dirty="0" smtClean="0"/>
              <a:t>. ( </a:t>
            </a:r>
            <a:r>
              <a:rPr lang="en-US" dirty="0" err="1" smtClean="0"/>
              <a:t>ng</a:t>
            </a:r>
            <a:r>
              <a:rPr lang="en-US" dirty="0" smtClean="0"/>
              <a:t> g class </a:t>
            </a:r>
            <a:r>
              <a:rPr lang="en-US" dirty="0" err="1" smtClean="0"/>
              <a:t>todo</a:t>
            </a:r>
            <a:r>
              <a:rPr lang="en-US" dirty="0" smtClean="0"/>
              <a:t>)</a:t>
            </a:r>
          </a:p>
          <a:p>
            <a:r>
              <a:rPr lang="en-US" dirty="0" err="1" smtClean="0"/>
              <a:t>Khởi</a:t>
            </a:r>
            <a:r>
              <a:rPr lang="en-US" dirty="0" smtClean="0"/>
              <a:t> </a:t>
            </a:r>
            <a:r>
              <a:rPr lang="en-US" dirty="0" err="1" smtClean="0"/>
              <a:t>tạo</a:t>
            </a:r>
            <a:r>
              <a:rPr lang="en-US" dirty="0" smtClean="0"/>
              <a:t> service. (</a:t>
            </a:r>
            <a:r>
              <a:rPr lang="en-US" dirty="0" err="1" smtClean="0"/>
              <a:t>ng</a:t>
            </a:r>
            <a:r>
              <a:rPr lang="en-US" dirty="0" smtClean="0"/>
              <a:t> g service </a:t>
            </a:r>
            <a:r>
              <a:rPr lang="en-US" dirty="0" err="1" smtClean="0"/>
              <a:t>todo</a:t>
            </a:r>
            <a:r>
              <a:rPr lang="en-US" dirty="0" smtClean="0"/>
              <a:t>)</a:t>
            </a:r>
          </a:p>
          <a:p>
            <a:r>
              <a:rPr lang="en-US" dirty="0" err="1" smtClean="0"/>
              <a:t>Tạo</a:t>
            </a:r>
            <a:r>
              <a:rPr lang="en-US" dirty="0" smtClean="0"/>
              <a:t> component. (</a:t>
            </a:r>
            <a:r>
              <a:rPr lang="en-US" dirty="0" err="1" smtClean="0"/>
              <a:t>ng</a:t>
            </a:r>
            <a:r>
              <a:rPr lang="en-US" dirty="0" smtClean="0"/>
              <a:t> g component </a:t>
            </a:r>
            <a:r>
              <a:rPr lang="en-US" dirty="0" err="1" smtClean="0"/>
              <a:t>todo</a:t>
            </a:r>
            <a:r>
              <a:rPr lang="en-US" dirty="0" smtClean="0"/>
              <a:t>-list)</a:t>
            </a:r>
          </a:p>
          <a:p>
            <a:endParaRPr lang="en-US" dirty="0"/>
          </a:p>
        </p:txBody>
      </p:sp>
    </p:spTree>
    <p:extLst>
      <p:ext uri="{BB962C8B-B14F-4D97-AF65-F5344CB8AC3E}">
        <p14:creationId xmlns:p14="http://schemas.microsoft.com/office/powerpoint/2010/main" val="2646418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95400"/>
          </a:xfrm>
        </p:spPr>
        <p:txBody>
          <a:bodyPr/>
          <a:lstStyle/>
          <a:p>
            <a:r>
              <a:rPr lang="vi-VN" sz="4000" dirty="0">
                <a:effectLst/>
              </a:rPr>
              <a:t>Hướng dẫn Angular 2: Tạo CRUD App bằng Angular </a:t>
            </a:r>
            <a:r>
              <a:rPr lang="vi-VN" sz="4000" dirty="0" smtClean="0">
                <a:effectLst/>
              </a:rPr>
              <a:t>CLI</a:t>
            </a:r>
            <a:endParaRPr lang="en-US" sz="4000" dirty="0">
              <a:effectLst/>
            </a:endParaRPr>
          </a:p>
        </p:txBody>
      </p:sp>
      <p:sp>
        <p:nvSpPr>
          <p:cNvPr id="3" name="Subtitle 2"/>
          <p:cNvSpPr>
            <a:spLocks noGrp="1"/>
          </p:cNvSpPr>
          <p:nvPr>
            <p:ph type="subTitle" idx="1"/>
          </p:nvPr>
        </p:nvSpPr>
        <p:spPr>
          <a:xfrm>
            <a:off x="381000" y="2286000"/>
            <a:ext cx="8382000" cy="2362200"/>
          </a:xfrm>
        </p:spPr>
        <p:txBody>
          <a:bodyPr>
            <a:normAutofit/>
          </a:bodyPr>
          <a:lstStyle/>
          <a:p>
            <a:pPr algn="l"/>
            <a:r>
              <a:rPr lang="vi-VN" sz="2000" dirty="0">
                <a:solidFill>
                  <a:srgbClr val="FF0000"/>
                </a:solidFill>
              </a:rPr>
              <a:t>Part 1— </a:t>
            </a:r>
            <a:r>
              <a:rPr lang="vi-VN" sz="2000" dirty="0" smtClean="0">
                <a:solidFill>
                  <a:srgbClr val="FF0000"/>
                </a:solidFill>
              </a:rPr>
              <a:t>Cài </a:t>
            </a:r>
            <a:r>
              <a:rPr lang="vi-VN" sz="2000" dirty="0">
                <a:solidFill>
                  <a:srgbClr val="FF0000"/>
                </a:solidFill>
              </a:rPr>
              <a:t>đặt và khởi chạy phiên bản ứng dụng Todo đầu tiên</a:t>
            </a:r>
          </a:p>
          <a:p>
            <a:pPr algn="l"/>
            <a:r>
              <a:rPr lang="vi-VN" sz="2000" dirty="0">
                <a:solidFill>
                  <a:srgbClr val="FF0000"/>
                </a:solidFill>
              </a:rPr>
              <a:t>Part 2— Tạo các thành phần khác nhau để hiển thị list trong todo và todo riêng </a:t>
            </a:r>
            <a:r>
              <a:rPr lang="vi-VN" sz="2000" dirty="0" smtClean="0">
                <a:solidFill>
                  <a:srgbClr val="FF0000"/>
                </a:solidFill>
              </a:rPr>
              <a:t>biệt</a:t>
            </a:r>
            <a:endParaRPr lang="vi-VN" sz="2000" dirty="0">
              <a:solidFill>
                <a:srgbClr val="FF0000"/>
              </a:solidFill>
            </a:endParaRPr>
          </a:p>
          <a:p>
            <a:pPr algn="l"/>
            <a:r>
              <a:rPr lang="vi-VN" sz="2000" dirty="0"/>
              <a:t>Part 3— Cập nhật dịch vụTodo để giao tiếp REST API</a:t>
            </a:r>
          </a:p>
          <a:p>
            <a:pPr algn="l"/>
            <a:r>
              <a:rPr lang="vi-VN" sz="2000" dirty="0"/>
              <a:t>Part 4— Dùng Component Router để định tuyết các thành phần khác nhau</a:t>
            </a:r>
          </a:p>
          <a:p>
            <a:pPr algn="l"/>
            <a:endParaRPr lang="en-US" sz="2000" dirty="0"/>
          </a:p>
        </p:txBody>
      </p:sp>
    </p:spTree>
    <p:extLst>
      <p:ext uri="{BB962C8B-B14F-4D97-AF65-F5344CB8AC3E}">
        <p14:creationId xmlns:p14="http://schemas.microsoft.com/office/powerpoint/2010/main" val="2453141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2603261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1105469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120006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95400"/>
          </a:xfrm>
        </p:spPr>
        <p:txBody>
          <a:bodyPr/>
          <a:lstStyle/>
          <a:p>
            <a:r>
              <a:rPr lang="vi-VN" sz="4000" dirty="0">
                <a:effectLst/>
              </a:rPr>
              <a:t>Hướng dẫn Angular 2: Tạo CRUD App bằng Angular </a:t>
            </a:r>
            <a:r>
              <a:rPr lang="vi-VN" sz="4000" dirty="0" smtClean="0">
                <a:effectLst/>
              </a:rPr>
              <a:t>CLI</a:t>
            </a:r>
            <a:endParaRPr lang="en-US" sz="4000" dirty="0">
              <a:effectLst/>
            </a:endParaRPr>
          </a:p>
        </p:txBody>
      </p:sp>
      <p:sp>
        <p:nvSpPr>
          <p:cNvPr id="3" name="Subtitle 2"/>
          <p:cNvSpPr>
            <a:spLocks noGrp="1"/>
          </p:cNvSpPr>
          <p:nvPr>
            <p:ph type="subTitle" idx="1"/>
          </p:nvPr>
        </p:nvSpPr>
        <p:spPr>
          <a:xfrm>
            <a:off x="381000" y="2286000"/>
            <a:ext cx="8382000" cy="2362200"/>
          </a:xfrm>
        </p:spPr>
        <p:txBody>
          <a:bodyPr>
            <a:normAutofit/>
          </a:bodyPr>
          <a:lstStyle/>
          <a:p>
            <a:pPr algn="l"/>
            <a:r>
              <a:rPr lang="vi-VN" sz="2000" dirty="0">
                <a:solidFill>
                  <a:srgbClr val="FF0000"/>
                </a:solidFill>
              </a:rPr>
              <a:t>Part 1— </a:t>
            </a:r>
            <a:r>
              <a:rPr lang="vi-VN" sz="2000" dirty="0" smtClean="0">
                <a:solidFill>
                  <a:srgbClr val="FF0000"/>
                </a:solidFill>
              </a:rPr>
              <a:t>Cài </a:t>
            </a:r>
            <a:r>
              <a:rPr lang="vi-VN" sz="2000" dirty="0">
                <a:solidFill>
                  <a:srgbClr val="FF0000"/>
                </a:solidFill>
              </a:rPr>
              <a:t>đặt và khởi chạy phiên bản ứng dụng Todo đầu tiên</a:t>
            </a:r>
          </a:p>
          <a:p>
            <a:pPr algn="l"/>
            <a:r>
              <a:rPr lang="vi-VN" sz="2000" dirty="0"/>
              <a:t>Part 2— Tạo các thành phần khác nhau để hiển thị list trong todo và todo riêng </a:t>
            </a:r>
            <a:r>
              <a:rPr lang="vi-VN" sz="2000" dirty="0" smtClean="0"/>
              <a:t>biệt</a:t>
            </a:r>
            <a:endParaRPr lang="vi-VN" sz="2000" dirty="0"/>
          </a:p>
          <a:p>
            <a:pPr algn="l"/>
            <a:r>
              <a:rPr lang="vi-VN" sz="2000" dirty="0"/>
              <a:t>Part 3— Cập nhật dịch vụTodo để giao tiếp REST API</a:t>
            </a:r>
          </a:p>
          <a:p>
            <a:pPr algn="l"/>
            <a:r>
              <a:rPr lang="vi-VN" sz="2000" dirty="0"/>
              <a:t>Part 4— Dùng Component Router để định tuyết các thành phần khác nhau</a:t>
            </a:r>
          </a:p>
          <a:p>
            <a:pPr algn="l"/>
            <a:endParaRPr lang="en-US" sz="2000" dirty="0"/>
          </a:p>
        </p:txBody>
      </p:sp>
    </p:spTree>
    <p:extLst>
      <p:ext uri="{BB962C8B-B14F-4D97-AF65-F5344CB8AC3E}">
        <p14:creationId xmlns:p14="http://schemas.microsoft.com/office/powerpoint/2010/main" val="587469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sz="4000" dirty="0" err="1" smtClean="0">
                <a:solidFill>
                  <a:srgbClr val="FF0000"/>
                </a:solidFill>
              </a:rPr>
              <a:t>Giới</a:t>
            </a:r>
            <a:r>
              <a:rPr lang="en-US" sz="4000" dirty="0" smtClean="0">
                <a:solidFill>
                  <a:srgbClr val="FF0000"/>
                </a:solidFill>
              </a:rPr>
              <a:t> </a:t>
            </a:r>
            <a:r>
              <a:rPr lang="en-US" sz="4000" dirty="0" err="1" smtClean="0">
                <a:solidFill>
                  <a:srgbClr val="FF0000"/>
                </a:solidFill>
              </a:rPr>
              <a:t>thiệu</a:t>
            </a:r>
            <a:r>
              <a:rPr lang="en-US" sz="4000" dirty="0" smtClean="0">
                <a:solidFill>
                  <a:srgbClr val="FF0000"/>
                </a:solidFill>
              </a:rPr>
              <a:t> </a:t>
            </a:r>
            <a:r>
              <a:rPr lang="en-US" sz="4000" dirty="0" err="1" smtClean="0">
                <a:solidFill>
                  <a:srgbClr val="FF0000"/>
                </a:solidFill>
              </a:rPr>
              <a:t>về</a:t>
            </a:r>
            <a:r>
              <a:rPr lang="en-US" sz="4000" dirty="0" smtClean="0">
                <a:solidFill>
                  <a:srgbClr val="FF0000"/>
                </a:solidFill>
              </a:rPr>
              <a:t> Angular 2</a:t>
            </a:r>
            <a:endParaRPr lang="en-US" sz="4000" dirty="0"/>
          </a:p>
        </p:txBody>
      </p:sp>
      <p:sp>
        <p:nvSpPr>
          <p:cNvPr id="3" name="Content Placeholder 2"/>
          <p:cNvSpPr>
            <a:spLocks noGrp="1"/>
          </p:cNvSpPr>
          <p:nvPr>
            <p:ph idx="1"/>
          </p:nvPr>
        </p:nvSpPr>
        <p:spPr/>
        <p:txBody>
          <a:bodyPr/>
          <a:lstStyle/>
          <a:p>
            <a:r>
              <a:rPr lang="en-US" dirty="0" err="1" smtClean="0"/>
              <a:t>Chạy</a:t>
            </a:r>
            <a:r>
              <a:rPr lang="en-US" dirty="0" smtClean="0"/>
              <a:t> </a:t>
            </a:r>
            <a:r>
              <a:rPr lang="en-US" dirty="0" err="1" smtClean="0"/>
              <a:t>trên</a:t>
            </a:r>
            <a:r>
              <a:rPr lang="en-US" dirty="0" smtClean="0"/>
              <a:t> </a:t>
            </a:r>
            <a:r>
              <a:rPr lang="en-US" dirty="0" err="1" smtClean="0"/>
              <a:t>đa</a:t>
            </a:r>
            <a:r>
              <a:rPr lang="en-US" dirty="0" smtClean="0"/>
              <a:t> </a:t>
            </a:r>
            <a:r>
              <a:rPr lang="en-US" dirty="0" err="1" smtClean="0"/>
              <a:t>nền</a:t>
            </a:r>
            <a:r>
              <a:rPr lang="en-US" dirty="0" smtClean="0"/>
              <a:t> </a:t>
            </a:r>
            <a:r>
              <a:rPr lang="en-US" dirty="0" err="1" smtClean="0"/>
              <a:t>tảng</a:t>
            </a: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pic>
        <p:nvPicPr>
          <p:cNvPr id="1026" name="Picture 2" descr="C:\Users\Appscyclone-server1\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924800" cy="235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674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err="1" smtClean="0"/>
              <a:t>sử</a:t>
            </a:r>
            <a:r>
              <a:rPr lang="en-US" dirty="0" smtClean="0"/>
              <a:t> </a:t>
            </a:r>
            <a:r>
              <a:rPr lang="en-US" dirty="0" err="1"/>
              <a:t>dụng</a:t>
            </a:r>
            <a:r>
              <a:rPr lang="en-US" dirty="0"/>
              <a:t> </a:t>
            </a:r>
            <a:r>
              <a:rPr lang="en-US" dirty="0" err="1"/>
              <a:t>cấu</a:t>
            </a:r>
            <a:r>
              <a:rPr lang="en-US" dirty="0"/>
              <a:t> </a:t>
            </a:r>
            <a:r>
              <a:rPr lang="en-US" dirty="0" err="1"/>
              <a:t>trúc</a:t>
            </a:r>
            <a:r>
              <a:rPr lang="en-US" dirty="0"/>
              <a:t> component </a:t>
            </a:r>
            <a:r>
              <a:rPr lang="en-US" dirty="0" err="1"/>
              <a:t>và</a:t>
            </a:r>
            <a:r>
              <a:rPr lang="en-US" dirty="0"/>
              <a:t> directive </a:t>
            </a:r>
            <a:r>
              <a:rPr lang="en-US" dirty="0" smtClean="0"/>
              <a:t>( </a:t>
            </a:r>
            <a:r>
              <a:rPr lang="en-US" dirty="0" err="1" smtClean="0"/>
              <a:t>bỏ</a:t>
            </a:r>
            <a:r>
              <a:rPr lang="en-US" dirty="0" smtClean="0"/>
              <a:t> </a:t>
            </a:r>
            <a:r>
              <a:rPr lang="en-US" dirty="0"/>
              <a:t>$scope and </a:t>
            </a:r>
            <a:r>
              <a:rPr lang="en-US" dirty="0" smtClean="0"/>
              <a:t>controller so </a:t>
            </a:r>
            <a:r>
              <a:rPr lang="en-US" dirty="0" err="1" smtClean="0"/>
              <a:t>với</a:t>
            </a:r>
            <a:r>
              <a:rPr lang="en-US" dirty="0" smtClean="0"/>
              <a:t> </a:t>
            </a:r>
            <a:r>
              <a:rPr lang="en-US" dirty="0" err="1" smtClean="0"/>
              <a:t>angularjs</a:t>
            </a:r>
            <a:r>
              <a:rPr lang="en-US" dirty="0" smtClean="0"/>
              <a:t> )</a:t>
            </a:r>
            <a:endParaRPr 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pic>
        <p:nvPicPr>
          <p:cNvPr id="2050" name="Picture 2" descr="C:\Users\Appscyclone-server1\Desktop\demo_angular2\sV3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057400"/>
            <a:ext cx="3927475" cy="302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477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err="1" smtClean="0"/>
              <a:t>Sử</a:t>
            </a:r>
            <a:r>
              <a:rPr lang="en-US" dirty="0" smtClean="0"/>
              <a:t> </a:t>
            </a:r>
            <a:r>
              <a:rPr lang="en-US" dirty="0" err="1" smtClean="0"/>
              <a:t>dụng</a:t>
            </a:r>
            <a:r>
              <a:rPr lang="en-US" dirty="0" smtClean="0"/>
              <a:t> Typescript :</a:t>
            </a:r>
          </a:p>
          <a:p>
            <a:pPr lvl="1"/>
            <a:r>
              <a:rPr lang="en-US" b="1" dirty="0" err="1" smtClean="0"/>
              <a:t>Các</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cơ</a:t>
            </a:r>
            <a:r>
              <a:rPr lang="en-US" b="1" dirty="0" smtClean="0"/>
              <a:t> </a:t>
            </a:r>
            <a:r>
              <a:rPr lang="en-US" b="1" dirty="0" err="1" smtClean="0"/>
              <a:t>bản</a:t>
            </a:r>
            <a:r>
              <a:rPr lang="en-US" b="1" dirty="0" smtClean="0"/>
              <a:t> </a:t>
            </a:r>
            <a:r>
              <a:rPr lang="en-US" b="1" dirty="0" err="1" smtClean="0"/>
              <a:t>trong</a:t>
            </a:r>
            <a:r>
              <a:rPr lang="en-US" b="1" dirty="0" smtClean="0"/>
              <a:t> typescript:</a:t>
            </a:r>
          </a:p>
          <a:p>
            <a:pPr lvl="1"/>
            <a:endParaRPr lang="en-US" b="1" dirty="0"/>
          </a:p>
          <a:p>
            <a:pPr lvl="1"/>
            <a:endParaRPr lang="en-US" b="1" dirty="0" smtClean="0"/>
          </a:p>
          <a:p>
            <a:pPr lvl="1"/>
            <a:endParaRPr lang="en-US" b="1" dirty="0"/>
          </a:p>
          <a:p>
            <a:pPr lvl="1"/>
            <a:endParaRPr lang="en-US" b="1" dirty="0" smtClean="0"/>
          </a:p>
          <a:p>
            <a:pPr lvl="1"/>
            <a:endParaRPr lang="en-US" b="1" dirty="0"/>
          </a:p>
          <a:p>
            <a:pPr lvl="1"/>
            <a:endParaRPr lang="en-US" b="1" dirty="0" smtClean="0"/>
          </a:p>
          <a:p>
            <a:pPr lvl="1"/>
            <a:endParaRPr lang="en-US" b="1" dirty="0"/>
          </a:p>
          <a:p>
            <a:pPr lvl="1"/>
            <a:endParaRPr lang="en-US" b="1" dirty="0" smtClean="0"/>
          </a:p>
          <a:p>
            <a:pPr lvl="1"/>
            <a:endParaRPr lang="en-US" b="1" dirty="0"/>
          </a:p>
          <a:p>
            <a:pPr lvl="1"/>
            <a:endParaRPr lang="en-US" b="1" dirty="0" smtClean="0"/>
          </a:p>
          <a:p>
            <a:pPr lvl="1"/>
            <a:r>
              <a:rPr lang="en-US" b="1" dirty="0" err="1" smtClean="0"/>
              <a:t>Cách</a:t>
            </a:r>
            <a:r>
              <a:rPr lang="en-US" b="1" dirty="0" smtClean="0"/>
              <a:t> </a:t>
            </a:r>
            <a:r>
              <a:rPr lang="en-US" b="1" dirty="0" err="1" smtClean="0"/>
              <a:t>khai</a:t>
            </a:r>
            <a:r>
              <a:rPr lang="en-US" b="1" dirty="0" smtClean="0"/>
              <a:t> </a:t>
            </a:r>
            <a:r>
              <a:rPr lang="en-US" b="1" dirty="0" err="1" smtClean="0"/>
              <a:t>báo</a:t>
            </a:r>
            <a:r>
              <a:rPr lang="en-US" b="1" dirty="0" smtClean="0"/>
              <a:t>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pic>
        <p:nvPicPr>
          <p:cNvPr id="3074" name="Picture 2" descr="C:\Users\Appscyclone-server1\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890652"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ppscyclone-server1\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4557024"/>
            <a:ext cx="4607587" cy="123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03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lvl="1"/>
            <a:r>
              <a:rPr lang="en-US" b="1" dirty="0" smtClean="0"/>
              <a:t>Interfaces :</a:t>
            </a:r>
          </a:p>
          <a:p>
            <a:pPr lvl="2"/>
            <a:r>
              <a:rPr lang="vi-VN" dirty="0"/>
              <a:t>Interfaces được sử dụng để kiểm tra, xem một đối tượng có phù hợp với một cấu trúc nhất định hay không.</a:t>
            </a:r>
            <a:endParaRPr lang="en-US" b="1" dirty="0" smtClean="0"/>
          </a:p>
          <a:p>
            <a:pPr lvl="1"/>
            <a:endParaRPr 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pic>
        <p:nvPicPr>
          <p:cNvPr id="4098" name="Picture 2" descr="C:\Users\Appscyclone-server1\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799"/>
            <a:ext cx="7315200" cy="435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611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1"/>
            <a:r>
              <a:rPr lang="en-US" b="1" dirty="0" smtClean="0"/>
              <a:t>Generics :</a:t>
            </a:r>
            <a:endParaRPr lang="en-US" dirty="0"/>
          </a:p>
          <a:p>
            <a:pPr lvl="2"/>
            <a:r>
              <a:rPr lang="en-US" dirty="0"/>
              <a:t>Generics </a:t>
            </a:r>
            <a:r>
              <a:rPr lang="en-US" dirty="0" err="1"/>
              <a:t>là</a:t>
            </a:r>
            <a:r>
              <a:rPr lang="en-US" dirty="0"/>
              <a:t> </a:t>
            </a:r>
            <a:r>
              <a:rPr lang="en-US" dirty="0" err="1"/>
              <a:t>các</a:t>
            </a:r>
            <a:r>
              <a:rPr lang="en-US" dirty="0"/>
              <a:t> </a:t>
            </a:r>
            <a:r>
              <a:rPr lang="en-US" dirty="0" err="1"/>
              <a:t>mẫu</a:t>
            </a:r>
            <a:r>
              <a:rPr lang="en-US" dirty="0"/>
              <a:t> </a:t>
            </a:r>
            <a:r>
              <a:rPr lang="en-US" dirty="0" err="1"/>
              <a:t>cho</a:t>
            </a:r>
            <a:r>
              <a:rPr lang="en-US" dirty="0"/>
              <a:t> </a:t>
            </a:r>
            <a:r>
              <a:rPr lang="en-US" dirty="0" err="1"/>
              <a:t>phép</a:t>
            </a:r>
            <a:r>
              <a:rPr lang="en-US" dirty="0"/>
              <a:t> </a:t>
            </a:r>
            <a:r>
              <a:rPr lang="en-US" dirty="0" err="1"/>
              <a:t>cùng</a:t>
            </a:r>
            <a:r>
              <a:rPr lang="en-US" dirty="0"/>
              <a:t> </a:t>
            </a:r>
            <a:r>
              <a:rPr lang="en-US" dirty="0" err="1"/>
              <a:t>một</a:t>
            </a:r>
            <a:r>
              <a:rPr lang="en-US" dirty="0"/>
              <a:t> </a:t>
            </a:r>
            <a:r>
              <a:rPr lang="en-US" dirty="0" err="1"/>
              <a:t>hàm</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với</a:t>
            </a:r>
            <a:r>
              <a:rPr lang="en-US" dirty="0"/>
              <a:t> </a:t>
            </a:r>
            <a:r>
              <a:rPr lang="en-US" dirty="0" err="1"/>
              <a:t>nhiều</a:t>
            </a:r>
            <a:r>
              <a:rPr lang="en-US" dirty="0"/>
              <a:t> </a:t>
            </a:r>
            <a:r>
              <a:rPr lang="en-US" dirty="0" err="1"/>
              <a:t>kiểu</a:t>
            </a:r>
            <a:r>
              <a:rPr lang="en-US" dirty="0"/>
              <a:t> </a:t>
            </a:r>
            <a:r>
              <a:rPr lang="en-US" dirty="0" err="1"/>
              <a:t>khác</a:t>
            </a:r>
            <a:r>
              <a:rPr lang="en-US" dirty="0"/>
              <a:t> </a:t>
            </a:r>
            <a:r>
              <a:rPr lang="en-US" dirty="0" err="1"/>
              <a:t>nhau</a:t>
            </a:r>
            <a:r>
              <a:rPr lang="en-US" dirty="0" smtClean="0"/>
              <a:t>.</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pic>
        <p:nvPicPr>
          <p:cNvPr id="5122" name="Picture 2" descr="C:\Users\Appscyclone-server1\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295400"/>
            <a:ext cx="4495800" cy="224356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Appscyclone-server1\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592165"/>
            <a:ext cx="80867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307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lvl="1"/>
            <a:r>
              <a:rPr lang="en-US" b="1" dirty="0" smtClean="0"/>
              <a:t>Modules :</a:t>
            </a:r>
          </a:p>
          <a:p>
            <a:pPr lvl="2"/>
            <a:r>
              <a:rPr lang="vi-VN" dirty="0"/>
              <a:t>Một khái niệm quan trọng, khi làm việc trên một ứng dụng lớn là tính module hóa. Chia code thành nhiều thành phần nhỏ có khả năng tái sử dụng giúp dự án của bạn dễ tổ chức và dễ hiểu, khi so sánh với một file duy nhất có 10000 dòng code</a:t>
            </a:r>
            <a:r>
              <a:rPr lang="vi-VN" dirty="0" smtClean="0"/>
              <a:t>.</a:t>
            </a:r>
            <a:endParaRPr lang="en-US" dirty="0" smtClean="0"/>
          </a:p>
          <a:p>
            <a:pPr marL="914400" lvl="2" indent="0">
              <a:buNone/>
            </a:pPr>
            <a:endParaRPr lang="en-US" dirty="0"/>
          </a:p>
          <a:p>
            <a:pPr lvl="1"/>
            <a:r>
              <a:rPr lang="en-US" b="1" dirty="0" err="1" smtClean="0"/>
              <a:t>Và</a:t>
            </a:r>
            <a:r>
              <a:rPr lang="en-US" b="1" dirty="0" smtClean="0"/>
              <a:t> </a:t>
            </a:r>
            <a:r>
              <a:rPr lang="en-US" b="1" dirty="0" err="1" smtClean="0"/>
              <a:t>một</a:t>
            </a:r>
            <a:r>
              <a:rPr lang="en-US" b="1" dirty="0" smtClean="0"/>
              <a:t> </a:t>
            </a:r>
            <a:r>
              <a:rPr lang="en-US" b="1" dirty="0" err="1" smtClean="0"/>
              <a:t>số</a:t>
            </a:r>
            <a:r>
              <a:rPr lang="en-US" b="1" dirty="0" smtClean="0"/>
              <a:t> </a:t>
            </a:r>
            <a:r>
              <a:rPr lang="en-US" b="1" dirty="0" err="1" smtClean="0"/>
              <a:t>khái</a:t>
            </a:r>
            <a:r>
              <a:rPr lang="en-US" b="1" dirty="0" smtClean="0"/>
              <a:t> </a:t>
            </a:r>
            <a:r>
              <a:rPr lang="en-US" b="1" dirty="0" err="1" smtClean="0"/>
              <a:t>niệm</a:t>
            </a:r>
            <a:r>
              <a:rPr lang="en-US" b="1" dirty="0" smtClean="0"/>
              <a:t> </a:t>
            </a:r>
            <a:r>
              <a:rPr lang="en-US" b="1" dirty="0" err="1" smtClean="0"/>
              <a:t>khác</a:t>
            </a:r>
            <a:r>
              <a:rPr lang="en-US" b="1" dirty="0" smtClean="0"/>
              <a:t> </a:t>
            </a:r>
            <a:r>
              <a:rPr lang="en-US" b="1" dirty="0" err="1" smtClean="0"/>
              <a:t>nữa</a:t>
            </a:r>
            <a:r>
              <a:rPr lang="en-US" b="1" dirty="0" smtClean="0"/>
              <a:t> </a:t>
            </a:r>
            <a:r>
              <a:rPr lang="en-US" b="1" dirty="0" err="1" smtClean="0"/>
              <a:t>mà</a:t>
            </a:r>
            <a:r>
              <a:rPr lang="en-US" b="1" dirty="0" smtClean="0"/>
              <a:t> </a:t>
            </a:r>
            <a:r>
              <a:rPr lang="en-US" b="1" dirty="0" err="1" smtClean="0"/>
              <a:t>hiện</a:t>
            </a:r>
            <a:r>
              <a:rPr lang="en-US" b="1" dirty="0" smtClean="0"/>
              <a:t> </a:t>
            </a:r>
            <a:r>
              <a:rPr lang="en-US" b="1" dirty="0" err="1" smtClean="0"/>
              <a:t>tại</a:t>
            </a:r>
            <a:r>
              <a:rPr lang="en-US" b="1" dirty="0" smtClean="0"/>
              <a:t> </a:t>
            </a:r>
            <a:r>
              <a:rPr lang="en-US" b="1" dirty="0" err="1" smtClean="0"/>
              <a:t>mình</a:t>
            </a:r>
            <a:r>
              <a:rPr lang="en-US" b="1" dirty="0" smtClean="0"/>
              <a:t> </a:t>
            </a:r>
            <a:r>
              <a:rPr lang="en-US" b="1" dirty="0" err="1" smtClean="0"/>
              <a:t>chưa</a:t>
            </a:r>
            <a:r>
              <a:rPr lang="en-US" b="1" dirty="0" smtClean="0"/>
              <a:t> </a:t>
            </a:r>
            <a:r>
              <a:rPr lang="en-US" b="1" dirty="0" err="1" smtClean="0"/>
              <a:t>dùng</a:t>
            </a:r>
            <a:r>
              <a:rPr lang="en-US" b="1" dirty="0" smtClean="0"/>
              <a:t> </a:t>
            </a:r>
            <a:r>
              <a:rPr lang="en-US" b="1" dirty="0" err="1" smtClean="0"/>
              <a:t>tới</a:t>
            </a:r>
            <a:r>
              <a:rPr lang="en-US" b="1" dirty="0" smtClean="0"/>
              <a:t>:</a:t>
            </a:r>
          </a:p>
          <a:p>
            <a:pPr lvl="2"/>
            <a:r>
              <a:rPr lang="en-US" dirty="0"/>
              <a:t>Namespaces : http://www.typescriptlang.org/docs/handbook/namespaces.html</a:t>
            </a:r>
          </a:p>
          <a:p>
            <a:pPr lvl="2"/>
            <a:endParaRPr lang="en-US" dirty="0" smtClean="0"/>
          </a:p>
          <a:p>
            <a:pPr lvl="2"/>
            <a:r>
              <a:rPr lang="en-US" dirty="0" err="1" smtClean="0"/>
              <a:t>Enums</a:t>
            </a:r>
            <a:r>
              <a:rPr lang="en-US" dirty="0" smtClean="0"/>
              <a:t> : http</a:t>
            </a:r>
            <a:r>
              <a:rPr lang="en-US" dirty="0"/>
              <a:t>://www.typescriptlang.org/docs/handbook/enums.html</a:t>
            </a:r>
          </a:p>
          <a:p>
            <a:pPr lvl="2"/>
            <a:endParaRPr lang="en-US" dirty="0" smtClean="0"/>
          </a:p>
          <a:p>
            <a:pPr lvl="2"/>
            <a:r>
              <a:rPr lang="en-US" dirty="0"/>
              <a:t>Advanced Types: </a:t>
            </a:r>
            <a:r>
              <a:rPr lang="en-US" dirty="0">
                <a:hlinkClick r:id="rId2"/>
              </a:rPr>
              <a:t>http://</a:t>
            </a:r>
            <a:r>
              <a:rPr lang="en-US" dirty="0" smtClean="0">
                <a:hlinkClick r:id="rId2"/>
              </a:rPr>
              <a:t>www.typescriptlang.org/docs/handbook/advanced-types.html</a:t>
            </a:r>
            <a:endParaRPr lang="en-US" dirty="0" smtClean="0"/>
          </a:p>
          <a:p>
            <a:pPr lvl="2"/>
            <a:endParaRPr lang="en-US" dirty="0"/>
          </a:p>
          <a:p>
            <a:pPr marL="914400" lvl="2" indent="0">
              <a:buNone/>
            </a:pPr>
            <a:r>
              <a:rPr lang="en-US" dirty="0" err="1" smtClean="0"/>
              <a:t>Đây</a:t>
            </a:r>
            <a:r>
              <a:rPr lang="en-US" dirty="0" smtClean="0"/>
              <a:t> </a:t>
            </a:r>
            <a:r>
              <a:rPr lang="en-US" dirty="0" err="1" smtClean="0"/>
              <a:t>là</a:t>
            </a:r>
            <a:r>
              <a:rPr lang="en-US" dirty="0" smtClean="0"/>
              <a:t> </a:t>
            </a:r>
            <a:r>
              <a:rPr lang="en-US" dirty="0" err="1" smtClean="0"/>
              <a:t>trang</a:t>
            </a:r>
            <a:r>
              <a:rPr lang="en-US" dirty="0" smtClean="0"/>
              <a:t> </a:t>
            </a:r>
            <a:r>
              <a:rPr lang="en-US" dirty="0" err="1" smtClean="0"/>
              <a:t>của</a:t>
            </a:r>
            <a:r>
              <a:rPr lang="en-US" dirty="0" smtClean="0"/>
              <a:t> docs </a:t>
            </a:r>
            <a:r>
              <a:rPr lang="en-US" dirty="0" err="1" smtClean="0"/>
              <a:t>của</a:t>
            </a:r>
            <a:r>
              <a:rPr lang="en-US" dirty="0" smtClean="0"/>
              <a:t> </a:t>
            </a:r>
            <a:r>
              <a:rPr lang="en-US" dirty="0" err="1" smtClean="0"/>
              <a:t>typeScript</a:t>
            </a:r>
            <a:r>
              <a:rPr lang="en-US" dirty="0" smtClean="0"/>
              <a:t> </a:t>
            </a:r>
            <a:r>
              <a:rPr lang="en-US" dirty="0" err="1" smtClean="0"/>
              <a:t>để</a:t>
            </a:r>
            <a:r>
              <a:rPr lang="en-US" dirty="0" smtClean="0"/>
              <a:t> </a:t>
            </a:r>
            <a:r>
              <a:rPr lang="en-US" dirty="0" err="1" smtClean="0"/>
              <a:t>mọi</a:t>
            </a:r>
            <a:r>
              <a:rPr lang="en-US" dirty="0" smtClean="0"/>
              <a:t> </a:t>
            </a:r>
            <a:r>
              <a:rPr lang="en-US" dirty="0" err="1" smtClean="0"/>
              <a:t>người</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thêm</a:t>
            </a:r>
            <a:r>
              <a:rPr lang="en-US" dirty="0"/>
              <a:t> : http://www.typescriptlang.org/docs/home.html</a:t>
            </a:r>
          </a:p>
          <a:p>
            <a:pPr lvl="2"/>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1487111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Todo</a:t>
            </a:r>
            <a:r>
              <a:rPr lang="en-US" dirty="0" smtClean="0"/>
              <a:t>-app</a:t>
            </a:r>
            <a:r>
              <a:rPr lang="en-US" dirty="0">
                <a:effectLst/>
              </a:rPr>
              <a:t> </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8/8/2017</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pic>
        <p:nvPicPr>
          <p:cNvPr id="6146" name="Picture 2" descr="C:\Users\Appscyclone-server1\Desktop\demo_angular2\1480887576application-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4040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333</TotalTime>
  <Words>574</Words>
  <Application>Microsoft Office PowerPoint</Application>
  <PresentationFormat>On-screen Show (4:3)</PresentationFormat>
  <Paragraphs>119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Hướng dẫn Angular 2: Tạo CRUD App bằng Angular CLI</vt:lpstr>
      <vt:lpstr>Hướng dẫn Angular 2: Tạo CRUD App bằng Angular CLI</vt:lpstr>
      <vt:lpstr>Giới thiệu về Angular 2</vt:lpstr>
      <vt:lpstr>PowerPoint Presentation</vt:lpstr>
      <vt:lpstr>PowerPoint Presentation</vt:lpstr>
      <vt:lpstr>PowerPoint Presentation</vt:lpstr>
      <vt:lpstr>PowerPoint Presentation</vt:lpstr>
      <vt:lpstr>PowerPoint Presentation</vt:lpstr>
      <vt:lpstr>Cấu trúc Todo-app </vt:lpstr>
      <vt:lpstr>Khởi tạo project</vt:lpstr>
      <vt:lpstr>PowerPoint Presentation</vt:lpstr>
      <vt:lpstr>Giới thiệu sơ về các file được tạo ra</vt:lpstr>
      <vt:lpstr>Bắt đầu làm todo-app đơn giản</vt:lpstr>
      <vt:lpstr>Hướng dẫn Angular 2: Tạo CRUD App bằng Angular CLI</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Angular 2: Tạo CRUD App bằng Angular CLI</dc:title>
  <dc:creator>Appscyclone-server1</dc:creator>
  <cp:lastModifiedBy>Appscyclone-server1</cp:lastModifiedBy>
  <cp:revision>31</cp:revision>
  <dcterms:created xsi:type="dcterms:W3CDTF">2017-08-08T01:48:41Z</dcterms:created>
  <dcterms:modified xsi:type="dcterms:W3CDTF">2017-08-08T09:23:54Z</dcterms:modified>
</cp:coreProperties>
</file>