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848600" cy="108902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Platforma</a:t>
            </a:r>
            <a:r>
              <a:rPr lang="en-US" b="1" dirty="0" smtClean="0"/>
              <a:t> </a:t>
            </a:r>
            <a:r>
              <a:rPr lang="en-US" b="1" dirty="0" err="1" smtClean="0"/>
              <a:t>imobiliare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 err="1" smtClean="0"/>
              <a:t>Proiect</a:t>
            </a:r>
            <a:r>
              <a:rPr lang="en-US" sz="1600" dirty="0" smtClean="0"/>
              <a:t> </a:t>
            </a:r>
            <a:r>
              <a:rPr lang="en-US" sz="1600" dirty="0" err="1" smtClean="0"/>
              <a:t>Interactione</a:t>
            </a:r>
            <a:r>
              <a:rPr lang="en-US" sz="1600" dirty="0" smtClean="0"/>
              <a:t> Om-Calculator)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00800" cy="1295400"/>
          </a:xfrm>
        </p:spPr>
        <p:txBody>
          <a:bodyPr>
            <a:noAutofit/>
          </a:bodyPr>
          <a:lstStyle/>
          <a:p>
            <a:pPr algn="l"/>
            <a:r>
              <a:rPr lang="en-US" sz="1400" b="1" dirty="0" err="1" smtClean="0">
                <a:solidFill>
                  <a:schemeClr val="tx1"/>
                </a:solidFill>
              </a:rPr>
              <a:t>Grupa</a:t>
            </a:r>
            <a:r>
              <a:rPr lang="en-US" sz="1400" b="1" dirty="0" smtClean="0">
                <a:solidFill>
                  <a:schemeClr val="tx1"/>
                </a:solidFill>
              </a:rPr>
              <a:t> C114A</a:t>
            </a:r>
          </a:p>
          <a:p>
            <a:pPr algn="l"/>
            <a:r>
              <a:rPr lang="en-US" sz="1400" b="1" dirty="0" err="1" smtClean="0">
                <a:solidFill>
                  <a:schemeClr val="tx1"/>
                </a:solidFill>
              </a:rPr>
              <a:t>Studenti</a:t>
            </a:r>
            <a:r>
              <a:rPr lang="en-US" sz="1400" b="1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Daia</a:t>
            </a:r>
            <a:r>
              <a:rPr lang="en-US" sz="1400" dirty="0" smtClean="0">
                <a:solidFill>
                  <a:schemeClr val="tx1"/>
                </a:solidFill>
              </a:rPr>
              <a:t> Marius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Chirita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Alexandru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</a:rPr>
              <a:t>Petre</a:t>
            </a:r>
            <a:r>
              <a:rPr lang="en-US" sz="1400" dirty="0" smtClean="0">
                <a:solidFill>
                  <a:schemeClr val="tx1"/>
                </a:solidFill>
              </a:rPr>
              <a:t> Octavian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ini pentru real estate agency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Prototip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vizualizarea</a:t>
            </a:r>
            <a:r>
              <a:rPr lang="en-US" dirty="0" smtClean="0"/>
              <a:t> de </a:t>
            </a:r>
            <a:r>
              <a:rPr lang="en-US" dirty="0" err="1" smtClean="0"/>
              <a:t>anunturi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0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r>
              <a:rPr lang="vi-VN" dirty="0"/>
              <a:t>Fiecare </a:t>
            </a:r>
            <a:r>
              <a:rPr lang="vi-VN" dirty="0" smtClean="0"/>
              <a:t>dintre </a:t>
            </a:r>
            <a:r>
              <a:rPr lang="vi-VN" dirty="0"/>
              <a:t>noi, la un moment dat în viață, are o nevoie imobiliară, fie că vorbim despre vânzarea unui imobil, achiziția unei locuințe sau, pur și simplu, o închiriere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De </a:t>
            </a:r>
            <a:r>
              <a:rPr lang="vi-VN" dirty="0"/>
              <a:t>cele mai multe ori, această nevoie imobiliară se transformă într-un proces </a:t>
            </a:r>
            <a:r>
              <a:rPr lang="vi-VN" dirty="0" smtClean="0"/>
              <a:t>stresant</a:t>
            </a:r>
            <a:r>
              <a:rPr lang="en-US" dirty="0" smtClean="0"/>
              <a:t>, </a:t>
            </a:r>
            <a:r>
              <a:rPr lang="en-US" dirty="0" err="1" smtClean="0"/>
              <a:t>consumator</a:t>
            </a:r>
            <a:r>
              <a:rPr lang="en-US" dirty="0" smtClean="0"/>
              <a:t> de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energie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 descr="C:\Users\Sica\Downloads\Renting-StressNoTie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349816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038600"/>
            <a:ext cx="5181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Pana</a:t>
            </a:r>
            <a:r>
              <a:rPr lang="en-US" dirty="0" smtClean="0"/>
              <a:t> la </a:t>
            </a:r>
            <a:r>
              <a:rPr lang="en-US" dirty="0" err="1" smtClean="0"/>
              <a:t>aparitia</a:t>
            </a:r>
            <a:r>
              <a:rPr lang="en-US" dirty="0" smtClean="0"/>
              <a:t> </a:t>
            </a:r>
            <a:r>
              <a:rPr lang="en-US" dirty="0" err="1" smtClean="0"/>
              <a:t>sistemelor</a:t>
            </a:r>
            <a:r>
              <a:rPr lang="en-US" dirty="0" smtClean="0"/>
              <a:t> </a:t>
            </a:r>
            <a:r>
              <a:rPr lang="en-US" dirty="0" err="1" smtClean="0"/>
              <a:t>electronice</a:t>
            </a:r>
            <a:r>
              <a:rPr lang="en-US" dirty="0" smtClean="0"/>
              <a:t> de </a:t>
            </a:r>
            <a:r>
              <a:rPr lang="en-US" dirty="0" err="1" smtClean="0"/>
              <a:t>publicare</a:t>
            </a:r>
            <a:r>
              <a:rPr lang="en-US" dirty="0" smtClean="0"/>
              <a:t> a </a:t>
            </a:r>
            <a:r>
              <a:rPr lang="en-US" dirty="0" err="1" smtClean="0"/>
              <a:t>anunturilor</a:t>
            </a:r>
            <a:r>
              <a:rPr lang="en-US" dirty="0" smtClean="0"/>
              <a:t>, </a:t>
            </a:r>
            <a:r>
              <a:rPr lang="en-US" dirty="0" err="1" smtClean="0"/>
              <a:t>oamenii</a:t>
            </a:r>
            <a:r>
              <a:rPr lang="en-US" dirty="0" smtClean="0"/>
              <a:t> </a:t>
            </a:r>
            <a:r>
              <a:rPr lang="en-US" dirty="0" err="1" smtClean="0"/>
              <a:t>foloseau</a:t>
            </a:r>
            <a:r>
              <a:rPr lang="en-US" dirty="0" smtClean="0"/>
              <a:t> </a:t>
            </a:r>
            <a:r>
              <a:rPr lang="en-US" dirty="0" err="1" smtClean="0"/>
              <a:t>anunturi</a:t>
            </a:r>
            <a:r>
              <a:rPr lang="en-US" dirty="0" smtClean="0"/>
              <a:t> in </a:t>
            </a:r>
            <a:r>
              <a:rPr lang="en-US" dirty="0" err="1" smtClean="0"/>
              <a:t>ziare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bazau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agentii</a:t>
            </a:r>
            <a:r>
              <a:rPr lang="en-US" dirty="0" smtClean="0"/>
              <a:t> </a:t>
            </a:r>
            <a:r>
              <a:rPr lang="en-US" dirty="0" err="1" smtClean="0"/>
              <a:t>imobiliare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descoperi</a:t>
            </a:r>
            <a:r>
              <a:rPr lang="en-US" dirty="0" smtClean="0"/>
              <a:t> diverse </a:t>
            </a:r>
            <a:r>
              <a:rPr lang="en-US" dirty="0" err="1" smtClean="0"/>
              <a:t>anunturi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general(cont.)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4770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adesea</a:t>
            </a:r>
            <a:r>
              <a:rPr lang="en-US" dirty="0" smtClean="0"/>
              <a:t> </a:t>
            </a:r>
            <a:r>
              <a:rPr lang="en-US" dirty="0" err="1" smtClean="0"/>
              <a:t>luni</a:t>
            </a:r>
            <a:r>
              <a:rPr lang="en-US" dirty="0" smtClean="0"/>
              <a:t> </a:t>
            </a:r>
            <a:r>
              <a:rPr lang="en-US" dirty="0" err="1" smtClean="0"/>
              <a:t>intregi</a:t>
            </a:r>
            <a:r>
              <a:rPr lang="en-US" dirty="0" smtClean="0"/>
              <a:t> de </a:t>
            </a:r>
            <a:r>
              <a:rPr lang="en-US" dirty="0" err="1" smtClean="0"/>
              <a:t>cautari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efort</a:t>
            </a:r>
            <a:r>
              <a:rPr lang="en-US" dirty="0" smtClean="0"/>
              <a:t> </a:t>
            </a:r>
            <a:r>
              <a:rPr lang="en-US" dirty="0" err="1" smtClean="0"/>
              <a:t>pana</a:t>
            </a:r>
            <a:r>
              <a:rPr lang="en-US" dirty="0" smtClean="0"/>
              <a:t> la </a:t>
            </a:r>
            <a:r>
              <a:rPr lang="en-US" dirty="0" err="1" smtClean="0"/>
              <a:t>gasirea</a:t>
            </a:r>
            <a:r>
              <a:rPr lang="en-US" dirty="0"/>
              <a:t> </a:t>
            </a:r>
            <a:r>
              <a:rPr lang="en-US" dirty="0" err="1" smtClean="0"/>
              <a:t>imobilului</a:t>
            </a:r>
            <a:r>
              <a:rPr lang="en-US" dirty="0" smtClean="0"/>
              <a:t> ideal(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convorbiri</a:t>
            </a:r>
            <a:r>
              <a:rPr lang="en-US" dirty="0" smtClean="0"/>
              <a:t> </a:t>
            </a:r>
            <a:r>
              <a:rPr lang="en-US" dirty="0" err="1" smtClean="0"/>
              <a:t>telefonice</a:t>
            </a:r>
            <a:r>
              <a:rPr lang="en-US" dirty="0" smtClean="0"/>
              <a:t>, </a:t>
            </a:r>
            <a:r>
              <a:rPr lang="en-US" dirty="0" err="1" smtClean="0"/>
              <a:t>vizionari</a:t>
            </a:r>
            <a:r>
              <a:rPr lang="en-US" dirty="0"/>
              <a:t> </a:t>
            </a:r>
            <a:r>
              <a:rPr lang="en-US" dirty="0" smtClean="0"/>
              <a:t>inutile etc.)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asemenea</a:t>
            </a:r>
            <a:r>
              <a:rPr lang="en-US" dirty="0" smtClean="0"/>
              <a:t>, </a:t>
            </a:r>
            <a:r>
              <a:rPr lang="en-US" dirty="0" err="1" smtClean="0"/>
              <a:t>munca</a:t>
            </a:r>
            <a:r>
              <a:rPr lang="en-US" dirty="0" smtClean="0"/>
              <a:t> </a:t>
            </a:r>
            <a:r>
              <a:rPr lang="en-US" dirty="0" err="1" smtClean="0"/>
              <a:t>agentilor</a:t>
            </a:r>
            <a:r>
              <a:rPr lang="en-US" dirty="0" smtClean="0"/>
              <a:t> </a:t>
            </a:r>
            <a:r>
              <a:rPr lang="en-US" dirty="0" err="1" smtClean="0"/>
              <a:t>imobiliari</a:t>
            </a:r>
            <a:r>
              <a:rPr lang="en-US" dirty="0" smtClean="0"/>
              <a:t> </a:t>
            </a:r>
            <a:r>
              <a:rPr lang="en-US" dirty="0" err="1" smtClean="0"/>
              <a:t>devenise</a:t>
            </a:r>
            <a:r>
              <a:rPr lang="en-US" dirty="0" smtClean="0"/>
              <a:t> o </a:t>
            </a:r>
            <a:r>
              <a:rPr lang="en-US" dirty="0" err="1" smtClean="0"/>
              <a:t>rutina</a:t>
            </a:r>
            <a:r>
              <a:rPr lang="en-US" dirty="0" smtClean="0"/>
              <a:t>:</a:t>
            </a:r>
          </a:p>
          <a:p>
            <a:pPr lvl="2"/>
            <a:r>
              <a:rPr lang="en-US" sz="1700" dirty="0" err="1" smtClean="0"/>
              <a:t>Discutia</a:t>
            </a:r>
            <a:r>
              <a:rPr lang="en-US" sz="1700" dirty="0" smtClean="0"/>
              <a:t> cu un potential </a:t>
            </a:r>
            <a:r>
              <a:rPr lang="en-US" sz="1700" dirty="0" err="1" smtClean="0"/>
              <a:t>cumparator</a:t>
            </a:r>
            <a:r>
              <a:rPr lang="en-US" sz="1700" dirty="0" smtClean="0"/>
              <a:t> (</a:t>
            </a:r>
            <a:r>
              <a:rPr lang="en-US" sz="1700" dirty="0" err="1" smtClean="0"/>
              <a:t>criteriile</a:t>
            </a:r>
            <a:r>
              <a:rPr lang="en-US" sz="1700" dirty="0" smtClean="0"/>
              <a:t> </a:t>
            </a:r>
            <a:r>
              <a:rPr lang="en-US" sz="1700" dirty="0" err="1" smtClean="0"/>
              <a:t>imobilului</a:t>
            </a:r>
            <a:r>
              <a:rPr lang="en-US" sz="1700" dirty="0" smtClean="0"/>
              <a:t> </a:t>
            </a:r>
            <a:r>
              <a:rPr lang="en-US" sz="1700" dirty="0" err="1" smtClean="0"/>
              <a:t>dorit</a:t>
            </a:r>
            <a:r>
              <a:rPr lang="en-US" sz="1700" dirty="0" smtClean="0"/>
              <a:t>)</a:t>
            </a:r>
          </a:p>
          <a:p>
            <a:pPr lvl="2"/>
            <a:r>
              <a:rPr lang="en-US" sz="1700" dirty="0" err="1" smtClean="0"/>
              <a:t>Analiza</a:t>
            </a:r>
            <a:r>
              <a:rPr lang="en-US" sz="1700" dirty="0" smtClean="0"/>
              <a:t> </a:t>
            </a:r>
            <a:r>
              <a:rPr lang="en-US" sz="1700" dirty="0" err="1" smtClean="0"/>
              <a:t>ofertelor</a:t>
            </a:r>
            <a:r>
              <a:rPr lang="en-US" sz="1700" dirty="0" smtClean="0"/>
              <a:t> </a:t>
            </a:r>
            <a:r>
              <a:rPr lang="en-US" sz="1700" dirty="0" err="1" smtClean="0"/>
              <a:t>existente</a:t>
            </a:r>
            <a:r>
              <a:rPr lang="en-US" sz="1700" dirty="0" smtClean="0"/>
              <a:t> la </a:t>
            </a:r>
            <a:r>
              <a:rPr lang="en-US" sz="1700" dirty="0" err="1" smtClean="0"/>
              <a:t>nivelul</a:t>
            </a:r>
            <a:r>
              <a:rPr lang="en-US" sz="1700" dirty="0" smtClean="0"/>
              <a:t> </a:t>
            </a:r>
            <a:r>
              <a:rPr lang="en-US" sz="1700" dirty="0" err="1" smtClean="0"/>
              <a:t>agentiei</a:t>
            </a:r>
            <a:r>
              <a:rPr lang="en-US" sz="1700" dirty="0" smtClean="0"/>
              <a:t> </a:t>
            </a:r>
            <a:r>
              <a:rPr lang="en-US" sz="1700" dirty="0" err="1" smtClean="0"/>
              <a:t>si</a:t>
            </a:r>
            <a:r>
              <a:rPr lang="en-US" sz="1700" dirty="0" smtClean="0"/>
              <a:t> </a:t>
            </a:r>
            <a:r>
              <a:rPr lang="en-US" sz="1700" dirty="0" err="1" smtClean="0"/>
              <a:t>cautarea</a:t>
            </a:r>
            <a:r>
              <a:rPr lang="en-US" sz="1700" dirty="0" smtClean="0"/>
              <a:t> </a:t>
            </a:r>
            <a:r>
              <a:rPr lang="en-US" sz="1700" dirty="0" err="1" smtClean="0"/>
              <a:t>ofertelor</a:t>
            </a:r>
            <a:r>
              <a:rPr lang="en-US" sz="1700" dirty="0" smtClean="0"/>
              <a:t> </a:t>
            </a:r>
            <a:r>
              <a:rPr lang="en-US" sz="1700" dirty="0" err="1" smtClean="0"/>
              <a:t>potrivite</a:t>
            </a:r>
            <a:r>
              <a:rPr lang="en-US" sz="1700" dirty="0" smtClean="0"/>
              <a:t> </a:t>
            </a:r>
            <a:r>
              <a:rPr lang="en-US" sz="1700" dirty="0" err="1" smtClean="0"/>
              <a:t>pentru</a:t>
            </a:r>
            <a:r>
              <a:rPr lang="en-US" sz="1700" dirty="0" smtClean="0"/>
              <a:t> client</a:t>
            </a:r>
          </a:p>
          <a:p>
            <a:pPr lvl="2"/>
            <a:r>
              <a:rPr lang="en-US" sz="1700" dirty="0" err="1" smtClean="0"/>
              <a:t>Prezentarea</a:t>
            </a:r>
            <a:r>
              <a:rPr lang="en-US" sz="1700" dirty="0" smtClean="0"/>
              <a:t> </a:t>
            </a:r>
            <a:r>
              <a:rPr lang="en-US" sz="1700" dirty="0" err="1" smtClean="0"/>
              <a:t>fiecarei</a:t>
            </a:r>
            <a:r>
              <a:rPr lang="en-US" sz="1700" dirty="0" smtClean="0"/>
              <a:t> </a:t>
            </a:r>
            <a:r>
              <a:rPr lang="en-US" sz="1700" dirty="0" err="1" smtClean="0"/>
              <a:t>oferte</a:t>
            </a:r>
            <a:r>
              <a:rPr lang="en-US" sz="1700" dirty="0" smtClean="0"/>
              <a:t> in parte</a:t>
            </a:r>
            <a:endParaRPr lang="en-US" sz="1700" dirty="0"/>
          </a:p>
          <a:p>
            <a:pPr marL="548640" lvl="2" indent="0">
              <a:buNone/>
            </a:pPr>
            <a:r>
              <a:rPr lang="en-US" sz="1700" dirty="0" err="1" smtClean="0"/>
              <a:t>Iar</a:t>
            </a:r>
            <a:r>
              <a:rPr lang="en-US" sz="1700" dirty="0" smtClean="0"/>
              <a:t> </a:t>
            </a:r>
            <a:r>
              <a:rPr lang="en-US" sz="1700" dirty="0" err="1" smtClean="0"/>
              <a:t>aceste</a:t>
            </a:r>
            <a:r>
              <a:rPr lang="en-US" sz="1700" dirty="0" smtClean="0"/>
              <a:t> </a:t>
            </a:r>
            <a:r>
              <a:rPr lang="en-US" sz="1700" dirty="0" err="1" smtClean="0"/>
              <a:t>lucruri</a:t>
            </a:r>
            <a:r>
              <a:rPr lang="en-US" sz="1700" dirty="0" smtClean="0"/>
              <a:t> </a:t>
            </a:r>
            <a:r>
              <a:rPr lang="en-US" sz="1700" dirty="0" err="1" smtClean="0"/>
              <a:t>erau</a:t>
            </a:r>
            <a:r>
              <a:rPr lang="en-US" sz="1700" dirty="0" smtClean="0"/>
              <a:t> </a:t>
            </a:r>
            <a:r>
              <a:rPr lang="en-US" sz="1700" dirty="0" err="1" smtClean="0"/>
              <a:t>repetate</a:t>
            </a:r>
            <a:r>
              <a:rPr lang="en-US" sz="1700" dirty="0" smtClean="0"/>
              <a:t> </a:t>
            </a:r>
            <a:r>
              <a:rPr lang="en-US" sz="1700" dirty="0" err="1" smtClean="0"/>
              <a:t>pentru</a:t>
            </a:r>
            <a:r>
              <a:rPr lang="en-US" sz="1700" dirty="0" smtClean="0"/>
              <a:t> </a:t>
            </a:r>
            <a:r>
              <a:rPr lang="en-US" sz="1700" dirty="0" err="1" smtClean="0"/>
              <a:t>fiecare</a:t>
            </a:r>
            <a:r>
              <a:rPr lang="en-US" sz="1700" dirty="0" smtClean="0"/>
              <a:t> client</a:t>
            </a:r>
            <a:endParaRPr lang="en-US" dirty="0"/>
          </a:p>
        </p:txBody>
      </p:sp>
      <p:pic>
        <p:nvPicPr>
          <p:cNvPr id="3074" name="Picture 2" descr="Imagini pentru stress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62399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fi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sistemul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>
            <a:normAutofit lnSpcReduction="10000"/>
          </a:bodyPr>
          <a:lstStyle/>
          <a:p>
            <a:r>
              <a:rPr lang="en-US" sz="2200" dirty="0" err="1"/>
              <a:t>A</a:t>
            </a:r>
            <a:r>
              <a:rPr lang="en-US" sz="2200" dirty="0" err="1" smtClean="0"/>
              <a:t>cesta</a:t>
            </a:r>
            <a:r>
              <a:rPr lang="en-US" sz="2200" dirty="0" smtClean="0"/>
              <a:t> </a:t>
            </a:r>
            <a:r>
              <a:rPr lang="en-US" sz="2200" dirty="0" err="1"/>
              <a:t>platforma</a:t>
            </a:r>
            <a:r>
              <a:rPr lang="en-US" sz="2200" dirty="0"/>
              <a:t> </a:t>
            </a:r>
            <a:r>
              <a:rPr lang="en-US" sz="2200" dirty="0" err="1"/>
              <a:t>isi</a:t>
            </a:r>
            <a:r>
              <a:rPr lang="en-US" sz="2200" dirty="0"/>
              <a:t> </a:t>
            </a:r>
            <a:r>
              <a:rPr lang="en-US" sz="2200" dirty="0" err="1"/>
              <a:t>propune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furnizeze</a:t>
            </a:r>
            <a:r>
              <a:rPr lang="en-US" sz="2200" dirty="0"/>
              <a:t> </a:t>
            </a:r>
            <a:r>
              <a:rPr lang="en-US" sz="2200" dirty="0" err="1"/>
              <a:t>proprietarilor</a:t>
            </a:r>
            <a:r>
              <a:rPr lang="en-US" sz="2200" dirty="0"/>
              <a:t>, </a:t>
            </a:r>
            <a:r>
              <a:rPr lang="en-US" sz="2200" dirty="0" err="1"/>
              <a:t>agentiilor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dezvoltatorilor</a:t>
            </a:r>
            <a:r>
              <a:rPr lang="en-US" sz="2200" dirty="0"/>
              <a:t> de </a:t>
            </a:r>
            <a:r>
              <a:rPr lang="en-US" sz="2200" dirty="0" err="1"/>
              <a:t>locuinte</a:t>
            </a:r>
            <a:r>
              <a:rPr lang="en-US" sz="2200" dirty="0"/>
              <a:t> o </a:t>
            </a:r>
            <a:r>
              <a:rPr lang="en-US" sz="2200" dirty="0" err="1"/>
              <a:t>metoda</a:t>
            </a:r>
            <a:r>
              <a:rPr lang="en-US" sz="2200" dirty="0"/>
              <a:t> </a:t>
            </a:r>
            <a:r>
              <a:rPr lang="en-US" sz="2200" dirty="0" err="1"/>
              <a:t>eficienta</a:t>
            </a:r>
            <a:r>
              <a:rPr lang="en-US" sz="2200" dirty="0"/>
              <a:t> </a:t>
            </a:r>
            <a:r>
              <a:rPr lang="en-US" sz="2200" dirty="0" err="1"/>
              <a:t>prin</a:t>
            </a:r>
            <a:r>
              <a:rPr lang="en-US" sz="2200" dirty="0"/>
              <a:t> care </a:t>
            </a:r>
            <a:r>
              <a:rPr lang="en-US" sz="2200" dirty="0" err="1"/>
              <a:t>acestia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isi</a:t>
            </a:r>
            <a:r>
              <a:rPr lang="en-US" sz="2200" dirty="0"/>
              <a:t> </a:t>
            </a:r>
            <a:r>
              <a:rPr lang="en-US" sz="2200" dirty="0" err="1"/>
              <a:t>poata</a:t>
            </a:r>
            <a:r>
              <a:rPr lang="en-US" sz="2200" dirty="0"/>
              <a:t> </a:t>
            </a:r>
            <a:r>
              <a:rPr lang="en-US" sz="2200" dirty="0" err="1"/>
              <a:t>expune</a:t>
            </a:r>
            <a:r>
              <a:rPr lang="en-US" sz="2200" dirty="0"/>
              <a:t> </a:t>
            </a:r>
            <a:r>
              <a:rPr lang="en-US" sz="2200" dirty="0" err="1"/>
              <a:t>oferta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a </a:t>
            </a:r>
            <a:r>
              <a:rPr lang="en-US" sz="2200" dirty="0" err="1"/>
              <a:t>oferi</a:t>
            </a:r>
            <a:r>
              <a:rPr lang="en-US" sz="2200" dirty="0"/>
              <a:t> </a:t>
            </a:r>
            <a:r>
              <a:rPr lang="en-US" sz="2200" dirty="0" err="1"/>
              <a:t>informatii</a:t>
            </a:r>
            <a:r>
              <a:rPr lang="en-US" sz="2200" dirty="0"/>
              <a:t> </a:t>
            </a:r>
            <a:r>
              <a:rPr lang="en-US" sz="2200" dirty="0" err="1"/>
              <a:t>despre</a:t>
            </a:r>
            <a:r>
              <a:rPr lang="en-US" sz="2200" dirty="0"/>
              <a:t> </a:t>
            </a:r>
            <a:r>
              <a:rPr lang="en-US" sz="2200" dirty="0" err="1"/>
              <a:t>aceasta</a:t>
            </a:r>
            <a:r>
              <a:rPr lang="en-US" sz="2200" dirty="0"/>
              <a:t> </a:t>
            </a:r>
            <a:r>
              <a:rPr lang="en-US" sz="2200" dirty="0" err="1"/>
              <a:t>catre</a:t>
            </a:r>
            <a:r>
              <a:rPr lang="en-US" sz="2200" dirty="0"/>
              <a:t> </a:t>
            </a:r>
            <a:r>
              <a:rPr lang="en-US" sz="2200" dirty="0" err="1"/>
              <a:t>viitorii</a:t>
            </a:r>
            <a:r>
              <a:rPr lang="en-US" sz="2200" dirty="0"/>
              <a:t> </a:t>
            </a:r>
            <a:r>
              <a:rPr lang="en-US" sz="2200" dirty="0" err="1"/>
              <a:t>cumparatori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Este </a:t>
            </a:r>
            <a:r>
              <a:rPr lang="en-US" sz="2200" dirty="0"/>
              <a:t>o </a:t>
            </a:r>
            <a:r>
              <a:rPr lang="en-US" sz="2200" dirty="0" err="1"/>
              <a:t>modalitate</a:t>
            </a:r>
            <a:r>
              <a:rPr lang="en-US" sz="2200" dirty="0"/>
              <a:t> </a:t>
            </a:r>
            <a:r>
              <a:rPr lang="en-US" sz="2200" dirty="0" err="1"/>
              <a:t>facila</a:t>
            </a:r>
            <a:r>
              <a:rPr lang="en-US" sz="2200" dirty="0"/>
              <a:t> de a face </a:t>
            </a:r>
            <a:r>
              <a:rPr lang="en-US" sz="2200" dirty="0" err="1"/>
              <a:t>reclama</a:t>
            </a:r>
            <a:r>
              <a:rPr lang="en-US" sz="2200" dirty="0"/>
              <a:t>, in care </a:t>
            </a:r>
            <a:r>
              <a:rPr lang="en-US" sz="2200" dirty="0" err="1"/>
              <a:t>proprietarul</a:t>
            </a:r>
            <a:r>
              <a:rPr lang="en-US" sz="2200" dirty="0"/>
              <a:t> </a:t>
            </a:r>
            <a:r>
              <a:rPr lang="en-US" sz="2200" dirty="0" err="1"/>
              <a:t>trebuie</a:t>
            </a:r>
            <a:r>
              <a:rPr lang="en-US" sz="2200" dirty="0"/>
              <a:t> </a:t>
            </a:r>
            <a:r>
              <a:rPr lang="en-US" sz="2200" dirty="0" err="1"/>
              <a:t>doar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</a:t>
            </a:r>
            <a:r>
              <a:rPr lang="en-US" sz="2200" dirty="0" err="1"/>
              <a:t>inregistreze</a:t>
            </a:r>
            <a:r>
              <a:rPr lang="en-US" sz="2200" dirty="0"/>
              <a:t> </a:t>
            </a:r>
            <a:r>
              <a:rPr lang="en-US" sz="2200" dirty="0" err="1"/>
              <a:t>imobilul</a:t>
            </a:r>
            <a:r>
              <a:rPr lang="en-US" sz="2200" dirty="0"/>
              <a:t> de </a:t>
            </a:r>
            <a:r>
              <a:rPr lang="en-US" sz="2200" dirty="0" err="1"/>
              <a:t>vanzare</a:t>
            </a:r>
            <a:r>
              <a:rPr lang="en-US" sz="2200" dirty="0"/>
              <a:t>/</a:t>
            </a:r>
            <a:r>
              <a:rPr lang="en-US" sz="2200" dirty="0" err="1"/>
              <a:t>inchiriere</a:t>
            </a:r>
            <a:r>
              <a:rPr lang="en-US" sz="2200" dirty="0"/>
              <a:t>, cu </a:t>
            </a:r>
            <a:r>
              <a:rPr lang="en-US" sz="2200" dirty="0" err="1"/>
              <a:t>poze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informatii</a:t>
            </a:r>
            <a:r>
              <a:rPr lang="en-US" sz="2200" dirty="0"/>
              <a:t> </a:t>
            </a:r>
            <a:r>
              <a:rPr lang="en-US" sz="2200" dirty="0" err="1"/>
              <a:t>esentiale</a:t>
            </a:r>
            <a:r>
              <a:rPr lang="en-US" sz="2200" dirty="0"/>
              <a:t> </a:t>
            </a:r>
            <a:r>
              <a:rPr lang="en-US" sz="2200" dirty="0" err="1"/>
              <a:t>despre</a:t>
            </a:r>
            <a:r>
              <a:rPr lang="en-US" sz="2200" dirty="0"/>
              <a:t> </a:t>
            </a:r>
            <a:r>
              <a:rPr lang="en-US" sz="2200" dirty="0" err="1"/>
              <a:t>acesta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El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urma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fie </a:t>
            </a:r>
            <a:r>
              <a:rPr lang="en-US" sz="2200" dirty="0" err="1"/>
              <a:t>contactat</a:t>
            </a:r>
            <a:r>
              <a:rPr lang="en-US" sz="2200" dirty="0"/>
              <a:t> ulterior, de </a:t>
            </a:r>
            <a:r>
              <a:rPr lang="en-US" sz="2200" dirty="0" err="1"/>
              <a:t>clientii</a:t>
            </a:r>
            <a:r>
              <a:rPr lang="en-US" sz="2200" dirty="0"/>
              <a:t> </a:t>
            </a:r>
            <a:r>
              <a:rPr lang="en-US" sz="2200" dirty="0" err="1"/>
              <a:t>interesati</a:t>
            </a:r>
            <a:r>
              <a:rPr lang="en-US" sz="2200" dirty="0"/>
              <a:t>,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detalii</a:t>
            </a:r>
            <a:r>
              <a:rPr lang="en-US" sz="2200" dirty="0"/>
              <a:t> </a:t>
            </a:r>
            <a:r>
              <a:rPr lang="en-US" sz="2200" dirty="0" err="1"/>
              <a:t>suplimentare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/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vizionari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pic>
        <p:nvPicPr>
          <p:cNvPr id="4099" name="Picture 3" descr="C:\Users\Sica\Downloads\relax-icon-png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0"/>
            <a:ext cx="3250793" cy="273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4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Utilzatorii</a:t>
            </a:r>
            <a:r>
              <a:rPr lang="en-US" dirty="0" smtClean="0"/>
              <a:t> </a:t>
            </a:r>
            <a:r>
              <a:rPr lang="en-US" dirty="0" err="1" smtClean="0"/>
              <a:t>sistemului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Clienți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persoane</a:t>
            </a:r>
            <a:r>
              <a:rPr lang="en-US" dirty="0" smtClean="0"/>
              <a:t> </a:t>
            </a:r>
            <a:r>
              <a:rPr lang="en-US" dirty="0"/>
              <a:t>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consulte</a:t>
            </a:r>
            <a:r>
              <a:rPr lang="en-US" dirty="0"/>
              <a:t> </a:t>
            </a:r>
            <a:r>
              <a:rPr lang="en-US" dirty="0" err="1"/>
              <a:t>oferta</a:t>
            </a:r>
            <a:r>
              <a:rPr lang="en-US" dirty="0"/>
              <a:t> de </a:t>
            </a:r>
            <a:r>
              <a:rPr lang="en-US" dirty="0" err="1"/>
              <a:t>piață</a:t>
            </a:r>
            <a:r>
              <a:rPr lang="en-US" dirty="0"/>
              <a:t> </a:t>
            </a:r>
            <a:r>
              <a:rPr lang="en-US" dirty="0" err="1"/>
              <a:t>existentă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 smtClean="0"/>
              <a:t>platformei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Vânzatori</a:t>
            </a:r>
            <a:r>
              <a:rPr lang="en-US" dirty="0" smtClean="0"/>
              <a:t>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persoane</a:t>
            </a:r>
            <a:r>
              <a:rPr lang="en-US" dirty="0" smtClean="0"/>
              <a:t> </a:t>
            </a:r>
            <a:r>
              <a:rPr lang="en-US" dirty="0"/>
              <a:t>care </a:t>
            </a:r>
            <a:r>
              <a:rPr lang="en-US" dirty="0" err="1"/>
              <a:t>dețin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imobile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vândă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închirieze</a:t>
            </a:r>
            <a:r>
              <a:rPr lang="en-US" dirty="0"/>
              <a:t>. </a:t>
            </a:r>
            <a:endParaRPr lang="en-US" dirty="0" smtClean="0"/>
          </a:p>
          <a:p>
            <a:pPr lvl="0"/>
            <a:r>
              <a:rPr lang="en-US" dirty="0" err="1" smtClean="0"/>
              <a:t>Vânzători</a:t>
            </a:r>
            <a:r>
              <a:rPr lang="en-US" dirty="0" smtClean="0"/>
              <a:t> 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juridică</a:t>
            </a:r>
            <a:r>
              <a:rPr lang="en-US" dirty="0"/>
              <a:t> (</a:t>
            </a:r>
            <a:r>
              <a:rPr lang="en-US" dirty="0" err="1"/>
              <a:t>agenție</a:t>
            </a:r>
            <a:r>
              <a:rPr lang="en-US" dirty="0"/>
              <a:t>, </a:t>
            </a:r>
            <a:r>
              <a:rPr lang="en-US" dirty="0" err="1"/>
              <a:t>dezvoltator</a:t>
            </a:r>
            <a:r>
              <a:rPr lang="en-US" dirty="0"/>
              <a:t>):</a:t>
            </a:r>
            <a:endParaRPr lang="en-US" sz="2000" dirty="0"/>
          </a:p>
          <a:p>
            <a:pPr lvl="1"/>
            <a:r>
              <a:rPr lang="en-US" dirty="0" err="1"/>
              <a:t>Agenția</a:t>
            </a:r>
            <a:r>
              <a:rPr lang="en-US" dirty="0"/>
              <a:t> </a:t>
            </a:r>
            <a:r>
              <a:rPr lang="en-US" dirty="0" err="1"/>
              <a:t>imobiliară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firme</a:t>
            </a:r>
            <a:r>
              <a:rPr lang="en-US" dirty="0" smtClean="0"/>
              <a:t> private care se </a:t>
            </a:r>
            <a:r>
              <a:rPr lang="en-US" dirty="0" err="1" smtClean="0"/>
              <a:t>ocupa</a:t>
            </a:r>
            <a:r>
              <a:rPr lang="en-US" dirty="0" smtClean="0"/>
              <a:t> cu </a:t>
            </a:r>
            <a:r>
              <a:rPr lang="en-US" dirty="0" err="1" smtClean="0"/>
              <a:t>medierea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cumparator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vanzator</a:t>
            </a:r>
            <a:endParaRPr lang="en-US" dirty="0" smtClean="0"/>
          </a:p>
          <a:p>
            <a:pPr lvl="1"/>
            <a:r>
              <a:rPr lang="en-US" dirty="0" err="1" smtClean="0"/>
              <a:t>Dezvoltatori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firme</a:t>
            </a:r>
            <a:r>
              <a:rPr lang="en-US" dirty="0"/>
              <a:t> private care se </a:t>
            </a:r>
            <a:r>
              <a:rPr lang="en-US" dirty="0" err="1"/>
              <a:t>ocupă</a:t>
            </a:r>
            <a:r>
              <a:rPr lang="en-US" dirty="0"/>
              <a:t> cu </a:t>
            </a:r>
            <a:r>
              <a:rPr lang="en-US" dirty="0" err="1"/>
              <a:t>construirea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imobile</a:t>
            </a:r>
            <a:endParaRPr lang="en-US" sz="1800" dirty="0"/>
          </a:p>
          <a:p>
            <a:pPr lvl="0"/>
            <a:r>
              <a:rPr lang="en-US" dirty="0"/>
              <a:t>Administrator al </a:t>
            </a:r>
            <a:r>
              <a:rPr lang="en-US" dirty="0" err="1" smtClean="0"/>
              <a:t>platformei</a:t>
            </a:r>
            <a:endParaRPr lang="en-US" dirty="0" smtClean="0"/>
          </a:p>
          <a:p>
            <a:pPr lvl="1"/>
            <a:r>
              <a:rPr lang="en-US" dirty="0" err="1" smtClean="0"/>
              <a:t>Persoana</a:t>
            </a:r>
            <a:r>
              <a:rPr lang="en-US" dirty="0" smtClean="0"/>
              <a:t> care se </a:t>
            </a:r>
            <a:r>
              <a:rPr lang="en-US" dirty="0" err="1" smtClean="0"/>
              <a:t>ocupa</a:t>
            </a:r>
            <a:r>
              <a:rPr lang="en-US" dirty="0" smtClean="0"/>
              <a:t> de </a:t>
            </a:r>
            <a:r>
              <a:rPr lang="en-US" dirty="0" err="1" smtClean="0"/>
              <a:t>buna</a:t>
            </a:r>
            <a:r>
              <a:rPr lang="en-US" dirty="0" smtClean="0"/>
              <a:t> </a:t>
            </a:r>
            <a:r>
              <a:rPr lang="en-US" dirty="0" err="1" smtClean="0"/>
              <a:t>functionare</a:t>
            </a:r>
            <a:r>
              <a:rPr lang="en-US" dirty="0" smtClean="0"/>
              <a:t> a </a:t>
            </a:r>
            <a:r>
              <a:rPr lang="en-US" dirty="0" err="1" smtClean="0"/>
              <a:t>platformei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Functionalitatile</a:t>
            </a:r>
            <a:r>
              <a:rPr lang="en-US" dirty="0" smtClean="0"/>
              <a:t> </a:t>
            </a:r>
            <a:r>
              <a:rPr lang="en-US" dirty="0" err="1" smtClean="0"/>
              <a:t>sistemului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 smtClean="0"/>
              <a:t>anunț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întâi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 smtClean="0"/>
              <a:t>aiba</a:t>
            </a:r>
            <a:r>
              <a:rPr lang="en-US" dirty="0" smtClean="0"/>
              <a:t> un </a:t>
            </a:r>
            <a:r>
              <a:rPr lang="en-US" dirty="0" err="1" smtClean="0"/>
              <a:t>cont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posta</a:t>
            </a:r>
            <a:r>
              <a:rPr lang="en-US" dirty="0" smtClean="0"/>
              <a:t> un </a:t>
            </a:r>
            <a:r>
              <a:rPr lang="en-US" dirty="0" err="1" smtClean="0"/>
              <a:t>anunt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anuntului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specifica</a:t>
            </a:r>
            <a:r>
              <a:rPr lang="en-US" dirty="0" smtClean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anunțul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vânzare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 smtClean="0"/>
              <a:t>închiriere</a:t>
            </a:r>
            <a:r>
              <a:rPr lang="en-US" dirty="0" smtClean="0"/>
              <a:t>, se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furniza</a:t>
            </a:r>
            <a:r>
              <a:rPr lang="en-US" dirty="0" smtClean="0"/>
              <a:t> </a:t>
            </a:r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imobil</a:t>
            </a:r>
            <a:r>
              <a:rPr lang="en-US" dirty="0"/>
              <a:t> </a:t>
            </a:r>
            <a:r>
              <a:rPr lang="en-US" dirty="0" smtClean="0"/>
              <a:t>(tip </a:t>
            </a:r>
            <a:r>
              <a:rPr lang="en-US" dirty="0" err="1" smtClean="0"/>
              <a:t>imobil</a:t>
            </a:r>
            <a:r>
              <a:rPr lang="en-US" dirty="0" smtClean="0"/>
              <a:t>, </a:t>
            </a:r>
            <a:r>
              <a:rPr lang="en-US" dirty="0" err="1" smtClean="0"/>
              <a:t>locatie</a:t>
            </a:r>
            <a:r>
              <a:rPr lang="en-US" dirty="0" smtClean="0"/>
              <a:t>, </a:t>
            </a:r>
            <a:r>
              <a:rPr lang="en-US" dirty="0" err="1" smtClean="0"/>
              <a:t>pret</a:t>
            </a:r>
            <a:r>
              <a:rPr lang="en-US" dirty="0" smtClean="0"/>
              <a:t>), se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incarca</a:t>
            </a:r>
            <a:r>
              <a:rPr lang="en-US" dirty="0" smtClean="0"/>
              <a:t> </a:t>
            </a:r>
            <a:r>
              <a:rPr lang="en-US" dirty="0" err="1" smtClean="0"/>
              <a:t>poze</a:t>
            </a:r>
            <a:r>
              <a:rPr lang="en-US" dirty="0" smtClean="0"/>
              <a:t> </a:t>
            </a:r>
            <a:r>
              <a:rPr lang="en-US" dirty="0"/>
              <a:t>cu </a:t>
            </a:r>
            <a:r>
              <a:rPr lang="en-US" dirty="0" err="1" smtClean="0"/>
              <a:t>locuința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se </a:t>
            </a:r>
            <a:r>
              <a:rPr lang="en-US" dirty="0" err="1" smtClean="0"/>
              <a:t>doreste</a:t>
            </a:r>
            <a:r>
              <a:rPr lang="en-US" dirty="0" smtClean="0"/>
              <a:t>,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detalii</a:t>
            </a:r>
            <a:r>
              <a:rPr lang="en-US" dirty="0" smtClean="0"/>
              <a:t> </a:t>
            </a:r>
            <a:r>
              <a:rPr lang="en-US" dirty="0" err="1" smtClean="0"/>
              <a:t>suplimentare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percepe</a:t>
            </a:r>
            <a:r>
              <a:rPr lang="en-US" dirty="0"/>
              <a:t> o </a:t>
            </a:r>
            <a:r>
              <a:rPr lang="en-US" dirty="0" err="1"/>
              <a:t>taxă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anunț</a:t>
            </a:r>
            <a:r>
              <a:rPr lang="en-US" dirty="0"/>
              <a:t> </a:t>
            </a:r>
            <a:r>
              <a:rPr lang="en-US" dirty="0" err="1"/>
              <a:t>postat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contului</a:t>
            </a:r>
            <a:r>
              <a:rPr lang="en-US" dirty="0"/>
              <a:t> (</a:t>
            </a:r>
            <a:r>
              <a:rPr lang="en-US" dirty="0" err="1"/>
              <a:t>persoană</a:t>
            </a:r>
            <a:r>
              <a:rPr lang="en-US" dirty="0"/>
              <a:t> </a:t>
            </a:r>
            <a:r>
              <a:rPr lang="en-US" dirty="0" err="1"/>
              <a:t>fizică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juridică</a:t>
            </a:r>
            <a:r>
              <a:rPr lang="en-US" dirty="0"/>
              <a:t>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descuraja</a:t>
            </a: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de </a:t>
            </a:r>
            <a:r>
              <a:rPr lang="en-US" dirty="0" err="1"/>
              <a:t>anunțuri</a:t>
            </a:r>
            <a:r>
              <a:rPr lang="en-US" dirty="0"/>
              <a:t> false.  </a:t>
            </a:r>
          </a:p>
          <a:p>
            <a:pPr lvl="1"/>
            <a:r>
              <a:rPr lang="en-US" dirty="0" smtClean="0"/>
              <a:t>Din </a:t>
            </a:r>
            <a:r>
              <a:rPr lang="en-US" dirty="0" err="1" smtClean="0"/>
              <a:t>momentul</a:t>
            </a:r>
            <a:r>
              <a:rPr lang="en-US" dirty="0" smtClean="0"/>
              <a:t> </a:t>
            </a:r>
            <a:r>
              <a:rPr lang="en-US" dirty="0" err="1" smtClean="0"/>
              <a:t>achitarii</a:t>
            </a:r>
            <a:r>
              <a:rPr lang="en-US" dirty="0" smtClean="0"/>
              <a:t> </a:t>
            </a:r>
            <a:r>
              <a:rPr lang="en-US" dirty="0" err="1" smtClean="0"/>
              <a:t>taxei</a:t>
            </a:r>
            <a:r>
              <a:rPr lang="en-US" dirty="0" smtClean="0"/>
              <a:t>, </a:t>
            </a:r>
            <a:r>
              <a:rPr lang="en-US" dirty="0" err="1" smtClean="0"/>
              <a:t>anuntul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activ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lună</a:t>
            </a:r>
            <a:r>
              <a:rPr lang="en-US" dirty="0"/>
              <a:t>, </a:t>
            </a:r>
            <a:r>
              <a:rPr lang="en-US" dirty="0" err="1"/>
              <a:t>după</a:t>
            </a:r>
            <a:r>
              <a:rPr lang="en-US" dirty="0"/>
              <a:t> care </a:t>
            </a:r>
            <a:r>
              <a:rPr lang="en-US" dirty="0" err="1"/>
              <a:t>intră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„</a:t>
            </a:r>
            <a:r>
              <a:rPr lang="en-US" dirty="0" err="1"/>
              <a:t>dezactivat</a:t>
            </a:r>
            <a:r>
              <a:rPr lang="en-US" dirty="0" smtClean="0"/>
              <a:t>”. </a:t>
            </a:r>
            <a:r>
              <a:rPr lang="en-US" dirty="0" err="1" smtClean="0"/>
              <a:t>Anunțul</a:t>
            </a:r>
            <a:r>
              <a:rPr lang="en-US" dirty="0" smtClean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prelungit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schimbul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taxe</a:t>
            </a:r>
            <a:r>
              <a:rPr lang="en-US" dirty="0"/>
              <a:t> </a:t>
            </a:r>
            <a:r>
              <a:rPr lang="en-US" dirty="0" err="1"/>
              <a:t>lunare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Cat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activ</a:t>
            </a:r>
            <a:r>
              <a:rPr lang="en-US" dirty="0" smtClean="0"/>
              <a:t>, </a:t>
            </a:r>
            <a:r>
              <a:rPr lang="en-US" dirty="0" err="1" smtClean="0"/>
              <a:t>anuntul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sters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modificat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bunul</a:t>
            </a:r>
            <a:r>
              <a:rPr lang="en-US" dirty="0" smtClean="0"/>
              <a:t> </a:t>
            </a:r>
            <a:r>
              <a:rPr lang="en-US" dirty="0" err="1" smtClean="0"/>
              <a:t>plac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Functionalitatile</a:t>
            </a:r>
            <a:r>
              <a:rPr lang="en-US" dirty="0" smtClean="0"/>
              <a:t> </a:t>
            </a:r>
            <a:r>
              <a:rPr lang="en-US" dirty="0" err="1" smtClean="0"/>
              <a:t>sistemului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Căutarea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anunț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Utilizatorul</a:t>
            </a:r>
            <a:r>
              <a:rPr lang="en-US" dirty="0"/>
              <a:t>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logat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viziona</a:t>
            </a:r>
            <a:r>
              <a:rPr lang="en-US" dirty="0"/>
              <a:t> </a:t>
            </a:r>
            <a:r>
              <a:rPr lang="en-US" dirty="0" err="1"/>
              <a:t>anunțurile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Anunțurile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afișate</a:t>
            </a:r>
            <a:r>
              <a:rPr lang="en-US" dirty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lista</a:t>
            </a:r>
            <a:r>
              <a:rPr lang="en-US" dirty="0" smtClean="0"/>
              <a:t> care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cuprinde</a:t>
            </a:r>
            <a:r>
              <a:rPr lang="en-US" dirty="0" smtClean="0"/>
              <a:t> </a:t>
            </a:r>
            <a:r>
              <a:rPr lang="en-US" dirty="0" err="1" smtClean="0"/>
              <a:t>cateva</a:t>
            </a:r>
            <a:r>
              <a:rPr lang="en-US" dirty="0" smtClean="0"/>
              <a:t> </a:t>
            </a:r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esentiale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definitorii</a:t>
            </a:r>
            <a:r>
              <a:rPr lang="en-US" dirty="0" smtClean="0"/>
              <a:t>(</a:t>
            </a:r>
            <a:r>
              <a:rPr lang="en-US" dirty="0" err="1" smtClean="0"/>
              <a:t>titlu</a:t>
            </a:r>
            <a:r>
              <a:rPr lang="en-US" dirty="0" smtClean="0"/>
              <a:t>, </a:t>
            </a:r>
            <a:r>
              <a:rPr lang="en-US" dirty="0" err="1" smtClean="0"/>
              <a:t>poza</a:t>
            </a:r>
            <a:r>
              <a:rPr lang="en-US" dirty="0" smtClean="0"/>
              <a:t>, </a:t>
            </a:r>
            <a:r>
              <a:rPr lang="en-US" dirty="0" err="1" smtClean="0"/>
              <a:t>locatie</a:t>
            </a:r>
            <a:r>
              <a:rPr lang="en-US" dirty="0" smtClean="0"/>
              <a:t>, </a:t>
            </a:r>
            <a:r>
              <a:rPr lang="en-US" dirty="0" err="1" smtClean="0"/>
              <a:t>pret</a:t>
            </a:r>
            <a:r>
              <a:rPr lang="en-US" dirty="0" smtClean="0"/>
              <a:t>,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camere</a:t>
            </a:r>
            <a:r>
              <a:rPr lang="en-US" dirty="0" smtClean="0"/>
              <a:t>, </a:t>
            </a:r>
            <a:r>
              <a:rPr lang="en-US" dirty="0" err="1" smtClean="0"/>
              <a:t>dimensiune</a:t>
            </a:r>
            <a:r>
              <a:rPr lang="en-US" dirty="0" smtClean="0"/>
              <a:t> </a:t>
            </a:r>
            <a:r>
              <a:rPr lang="en-US" dirty="0" err="1" smtClean="0"/>
              <a:t>imobil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 smtClean="0"/>
              <a:t>vizualizarea</a:t>
            </a:r>
            <a:r>
              <a:rPr lang="en-US" dirty="0" smtClean="0"/>
              <a:t> </a:t>
            </a:r>
            <a:r>
              <a:rPr lang="en-US" dirty="0" err="1"/>
              <a:t>detaliilor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accesat</a:t>
            </a:r>
            <a:r>
              <a:rPr lang="en-US" dirty="0"/>
              <a:t> </a:t>
            </a:r>
            <a:r>
              <a:rPr lang="en-US" dirty="0" err="1"/>
              <a:t>anunțul</a:t>
            </a:r>
            <a:r>
              <a:rPr lang="en-US" dirty="0"/>
              <a:t> </a:t>
            </a:r>
            <a:r>
              <a:rPr lang="en-US" dirty="0" err="1" smtClean="0"/>
              <a:t>dorit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 pot </a:t>
            </a:r>
            <a:r>
              <a:rPr lang="en-US" dirty="0" err="1"/>
              <a:t>aplica</a:t>
            </a:r>
            <a:r>
              <a:rPr lang="en-US" dirty="0"/>
              <a:t> diverse </a:t>
            </a:r>
            <a:r>
              <a:rPr lang="en-US" dirty="0" err="1"/>
              <a:t>filtre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ușura</a:t>
            </a:r>
            <a:r>
              <a:rPr lang="en-US" dirty="0"/>
              <a:t> </a:t>
            </a:r>
            <a:r>
              <a:rPr lang="en-US" dirty="0" err="1"/>
              <a:t>căutarea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Posibilitatea</a:t>
            </a:r>
            <a:r>
              <a:rPr lang="en-US" dirty="0" smtClean="0"/>
              <a:t> de a </a:t>
            </a:r>
            <a:r>
              <a:rPr lang="en-US" dirty="0" err="1" smtClean="0"/>
              <a:t>salva</a:t>
            </a:r>
            <a:r>
              <a:rPr lang="en-US" dirty="0" smtClean="0"/>
              <a:t> un </a:t>
            </a:r>
            <a:r>
              <a:rPr lang="en-US" dirty="0" err="1" smtClean="0"/>
              <a:t>anunt</a:t>
            </a:r>
            <a:r>
              <a:rPr lang="en-US" dirty="0" smtClean="0"/>
              <a:t> in </a:t>
            </a:r>
            <a:r>
              <a:rPr lang="en-US" dirty="0" err="1" smtClean="0"/>
              <a:t>lista</a:t>
            </a:r>
            <a:r>
              <a:rPr lang="en-US" dirty="0" smtClean="0"/>
              <a:t> de favorite(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0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anunt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 descr="D:\Sem2\IoC\Proiect Imobiliare\diagrame\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4646"/>
            <a:ext cx="4343400" cy="53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filtrarea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anunt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</TotalTime>
  <Words>573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Platforma imobiliare (Proiect Interactione Om-Calculator)</vt:lpstr>
      <vt:lpstr>Context general</vt:lpstr>
      <vt:lpstr>Context general(cont.)</vt:lpstr>
      <vt:lpstr>La ce va fi folosit sistemul</vt:lpstr>
      <vt:lpstr>Utilzatorii sistemului</vt:lpstr>
      <vt:lpstr>Functionalitatile sistemului</vt:lpstr>
      <vt:lpstr>Functionalitatile sistemului(cont.)</vt:lpstr>
      <vt:lpstr>Prototip pentru crearea unui anunt</vt:lpstr>
      <vt:lpstr>Prototip pentru filtrarea unui anunt</vt:lpstr>
      <vt:lpstr>Prototip pentru vizualizarea de anunturi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Platforma imobiliare (Proiect Interactione Om-Calculator)</dc:title>
  <dc:creator>Sica</dc:creator>
  <cp:lastModifiedBy>Sica</cp:lastModifiedBy>
  <cp:revision>28</cp:revision>
  <dcterms:created xsi:type="dcterms:W3CDTF">2006-08-16T00:00:00Z</dcterms:created>
  <dcterms:modified xsi:type="dcterms:W3CDTF">2020-03-10T11:53:02Z</dcterms:modified>
</cp:coreProperties>
</file>