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800" dirty="0" err="1" smtClean="0"/>
              <a:t>Studiu</a:t>
            </a:r>
            <a:r>
              <a:rPr lang="en-US" sz="4800" dirty="0" smtClean="0"/>
              <a:t> de </a:t>
            </a:r>
            <a:r>
              <a:rPr lang="en-US" sz="4800" dirty="0" err="1" smtClean="0"/>
              <a:t>uzabilitate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248400" cy="1447800"/>
          </a:xfrm>
        </p:spPr>
        <p:txBody>
          <a:bodyPr>
            <a:normAutofit fontScale="62500" lnSpcReduction="20000"/>
          </a:bodyPr>
          <a:lstStyle/>
          <a:p>
            <a:pPr algn="ctr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Platforma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analizata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      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TripAdvisor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l"/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Studenti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Chirita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Alexandru</a:t>
            </a:r>
            <a:endParaRPr lang="en-US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Petre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Octavian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Daia</a:t>
            </a:r>
            <a:r>
              <a:rPr lang="en-US" dirty="0" smtClean="0">
                <a:solidFill>
                  <a:schemeClr val="tx1"/>
                </a:solidFill>
              </a:rPr>
              <a:t> Marius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1" name="Picture 7" descr="C:\Users\Sica\Downloads\kisspng-computer-icons-tripadvisor-travel-5b20204fa75587.42018237152883207968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86200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Sarcina</a:t>
            </a:r>
            <a:r>
              <a:rPr lang="en-US" dirty="0" smtClean="0"/>
              <a:t> 1: </a:t>
            </a:r>
            <a:r>
              <a:rPr lang="en-US" dirty="0" err="1" smtClean="0"/>
              <a:t>Logarea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200" y="2362200"/>
            <a:ext cx="277548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19200" y="2119313"/>
            <a:ext cx="4114800" cy="3605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/>
              <a:t>Observatii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Contine</a:t>
            </a:r>
            <a:r>
              <a:rPr lang="en-US" sz="1600" dirty="0" smtClean="0"/>
              <a:t> </a:t>
            </a:r>
            <a:r>
              <a:rPr lang="en-US" sz="1600" dirty="0" err="1" smtClean="0"/>
              <a:t>posibilitatea</a:t>
            </a:r>
            <a:r>
              <a:rPr lang="en-US" sz="1600" dirty="0" smtClean="0"/>
              <a:t> de </a:t>
            </a:r>
            <a:r>
              <a:rPr lang="en-US" sz="1600" dirty="0" err="1" smtClean="0"/>
              <a:t>autentificare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</a:t>
            </a:r>
            <a:r>
              <a:rPr lang="en-US" sz="1600" dirty="0" err="1" smtClean="0"/>
              <a:t>conturile</a:t>
            </a:r>
            <a:r>
              <a:rPr lang="en-US" sz="1600" dirty="0" smtClean="0"/>
              <a:t> de Google/Facebook – </a:t>
            </a:r>
            <a:r>
              <a:rPr lang="en-US" sz="1600" dirty="0" err="1" smtClean="0"/>
              <a:t>reprezinta</a:t>
            </a:r>
            <a:r>
              <a:rPr lang="en-US" sz="1600" dirty="0" smtClean="0"/>
              <a:t> un plus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persoanele</a:t>
            </a:r>
            <a:r>
              <a:rPr lang="en-US" sz="1600" dirty="0" smtClean="0"/>
              <a:t> care </a:t>
            </a:r>
            <a:r>
              <a:rPr lang="en-US" sz="1600" dirty="0" err="1" smtClean="0"/>
              <a:t>detin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s-au </a:t>
            </a:r>
            <a:r>
              <a:rPr lang="en-US" sz="1600" dirty="0" err="1" smtClean="0"/>
              <a:t>inregistrat</a:t>
            </a:r>
            <a:r>
              <a:rPr lang="en-US" sz="1600" dirty="0" smtClean="0"/>
              <a:t>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</a:t>
            </a:r>
            <a:r>
              <a:rPr lang="en-US" sz="1600" dirty="0" err="1" smtClean="0"/>
              <a:t>aceste</a:t>
            </a:r>
            <a:r>
              <a:rPr lang="en-US" sz="1600" dirty="0" smtClean="0"/>
              <a:t> </a:t>
            </a:r>
            <a:r>
              <a:rPr lang="en-US" sz="1600" dirty="0" err="1" smtClean="0"/>
              <a:t>conturi</a:t>
            </a:r>
            <a:endParaRPr lang="en-US" sz="1600" dirty="0" smtClean="0"/>
          </a:p>
          <a:p>
            <a:r>
              <a:rPr lang="en-US" sz="1600" dirty="0" err="1" smtClean="0"/>
              <a:t>Formularul</a:t>
            </a:r>
            <a:r>
              <a:rPr lang="en-US" sz="1600" dirty="0" smtClean="0"/>
              <a:t> </a:t>
            </a:r>
            <a:r>
              <a:rPr lang="en-US" sz="1600" dirty="0" err="1" smtClean="0"/>
              <a:t>obisnuit</a:t>
            </a:r>
            <a:r>
              <a:rPr lang="en-US" sz="1600" dirty="0" smtClean="0"/>
              <a:t> de </a:t>
            </a:r>
            <a:r>
              <a:rPr lang="en-US" sz="1600" dirty="0" err="1" smtClean="0"/>
              <a:t>logare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fi </a:t>
            </a:r>
            <a:r>
              <a:rPr lang="en-US" sz="1600" dirty="0" err="1" smtClean="0"/>
              <a:t>accesat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apasarea</a:t>
            </a:r>
            <a:r>
              <a:rPr lang="en-US" sz="1600" dirty="0" smtClean="0"/>
              <a:t> </a:t>
            </a:r>
            <a:r>
              <a:rPr lang="en-US" sz="1600" dirty="0" err="1" smtClean="0"/>
              <a:t>butonului</a:t>
            </a:r>
            <a:r>
              <a:rPr lang="en-US" sz="1600" dirty="0" smtClean="0"/>
              <a:t> “Continue with email” – nu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intuitiv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Sugestii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Pastrarea</a:t>
            </a:r>
            <a:r>
              <a:rPr lang="en-US" sz="1600" dirty="0" smtClean="0"/>
              <a:t> </a:t>
            </a:r>
            <a:r>
              <a:rPr lang="en-US" sz="1600" dirty="0" err="1" smtClean="0"/>
              <a:t>formularului</a:t>
            </a:r>
            <a:r>
              <a:rPr lang="en-US" sz="1600" dirty="0" smtClean="0"/>
              <a:t> </a:t>
            </a:r>
            <a:r>
              <a:rPr lang="en-US" sz="1600" dirty="0" err="1" smtClean="0"/>
              <a:t>clasic</a:t>
            </a:r>
            <a:r>
              <a:rPr lang="en-US" sz="1600" dirty="0" smtClean="0"/>
              <a:t> de </a:t>
            </a:r>
            <a:r>
              <a:rPr lang="en-US" sz="1600" dirty="0" err="1" smtClean="0"/>
              <a:t>logare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evitarea</a:t>
            </a:r>
            <a:r>
              <a:rPr lang="en-US" sz="1600" dirty="0" smtClean="0"/>
              <a:t> </a:t>
            </a:r>
            <a:r>
              <a:rPr lang="en-US" sz="1600" dirty="0" err="1" smtClean="0"/>
              <a:t>ascunderii</a:t>
            </a:r>
            <a:r>
              <a:rPr lang="en-US" sz="1600" dirty="0" smtClean="0"/>
              <a:t> </a:t>
            </a:r>
            <a:r>
              <a:rPr lang="en-US" sz="1600" dirty="0" err="1" smtClean="0"/>
              <a:t>acestuia</a:t>
            </a:r>
            <a:r>
              <a:rPr lang="en-US" sz="1600" dirty="0" smtClean="0"/>
              <a:t> in </a:t>
            </a:r>
            <a:r>
              <a:rPr lang="en-US" sz="1600" dirty="0" err="1" smtClean="0"/>
              <a:t>spatele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buton</a:t>
            </a:r>
            <a:r>
              <a:rPr lang="en-US" sz="1600" dirty="0" smtClean="0"/>
              <a:t> </a:t>
            </a:r>
            <a:r>
              <a:rPr lang="en-US" sz="1600" dirty="0" err="1" smtClean="0"/>
              <a:t>neintuiv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/>
              <a:t> </a:t>
            </a:r>
            <a:r>
              <a:rPr lang="en-US" sz="1600" dirty="0" err="1" smtClean="0"/>
              <a:t>pastrarea</a:t>
            </a:r>
            <a:r>
              <a:rPr lang="en-US" sz="1600" dirty="0" smtClean="0"/>
              <a:t> </a:t>
            </a:r>
            <a:r>
              <a:rPr lang="en-US" sz="1600" dirty="0" err="1" smtClean="0"/>
              <a:t>butoanelor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logare</a:t>
            </a:r>
            <a:r>
              <a:rPr lang="en-US" sz="1600" dirty="0" smtClean="0"/>
              <a:t>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</a:t>
            </a:r>
            <a:r>
              <a:rPr lang="en-US" sz="1600" dirty="0" err="1" smtClean="0"/>
              <a:t>OAuth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2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Sarcina</a:t>
            </a:r>
            <a:r>
              <a:rPr lang="en-US" dirty="0" smtClean="0"/>
              <a:t> 2: </a:t>
            </a:r>
            <a:r>
              <a:rPr lang="en-US" dirty="0" err="1" smtClean="0"/>
              <a:t>Inregistrarea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4568952" cy="36027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Observatii</a:t>
            </a:r>
            <a:r>
              <a:rPr lang="en-US" dirty="0"/>
              <a:t>:</a:t>
            </a:r>
          </a:p>
          <a:p>
            <a:r>
              <a:rPr lang="en-US" dirty="0" err="1" smtClean="0"/>
              <a:t>Butonul</a:t>
            </a:r>
            <a:r>
              <a:rPr lang="en-US" dirty="0" smtClean="0"/>
              <a:t> de sign-up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atat</a:t>
            </a:r>
            <a:r>
              <a:rPr lang="en-US" dirty="0" smtClean="0"/>
              <a:t> </a:t>
            </a:r>
            <a:r>
              <a:rPr lang="en-US" dirty="0" err="1" smtClean="0"/>
              <a:t>partea</a:t>
            </a:r>
            <a:r>
              <a:rPr lang="en-US" dirty="0" smtClean="0"/>
              <a:t> de </a:t>
            </a:r>
            <a:r>
              <a:rPr lang="en-US" dirty="0" err="1" smtClean="0"/>
              <a:t>logare</a:t>
            </a:r>
            <a:r>
              <a:rPr lang="en-US" dirty="0" smtClean="0"/>
              <a:t>, cat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cea</a:t>
            </a:r>
            <a:r>
              <a:rPr lang="en-US" dirty="0" smtClean="0"/>
              <a:t> de </a:t>
            </a:r>
            <a:r>
              <a:rPr lang="en-US" dirty="0" err="1" smtClean="0"/>
              <a:t>inregistrare</a:t>
            </a:r>
            <a:r>
              <a:rPr lang="en-US" dirty="0" smtClean="0"/>
              <a:t>, </a:t>
            </a:r>
            <a:r>
              <a:rPr lang="en-US" dirty="0" err="1" smtClean="0"/>
              <a:t>neexistand</a:t>
            </a:r>
            <a:r>
              <a:rPr lang="en-US" dirty="0" smtClean="0"/>
              <a:t> o </a:t>
            </a:r>
            <a:r>
              <a:rPr lang="en-US" dirty="0" err="1" smtClean="0"/>
              <a:t>delimitare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acestea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cont</a:t>
            </a:r>
            <a:r>
              <a:rPr lang="en-US" dirty="0" smtClean="0"/>
              <a:t> in mod traditional (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r>
              <a:rPr lang="en-US" dirty="0" smtClean="0"/>
              <a:t>)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parcurse</a:t>
            </a:r>
            <a:r>
              <a:rPr lang="en-US" dirty="0" smtClean="0"/>
              <a:t> </a:t>
            </a:r>
            <a:r>
              <a:rPr lang="en-US" dirty="0" err="1" smtClean="0"/>
              <a:t>etapele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buton</a:t>
            </a:r>
            <a:r>
              <a:rPr lang="en-US" dirty="0" smtClean="0"/>
              <a:t> sign-up</a:t>
            </a:r>
          </a:p>
          <a:p>
            <a:pPr lvl="1"/>
            <a:r>
              <a:rPr lang="en-US" dirty="0" smtClean="0"/>
              <a:t>continue with email</a:t>
            </a:r>
          </a:p>
          <a:p>
            <a:pPr lvl="1"/>
            <a:r>
              <a:rPr lang="en-US" dirty="0" smtClean="0"/>
              <a:t>don’t have account yet, sign up </a:t>
            </a:r>
          </a:p>
          <a:p>
            <a:pPr marL="0" indent="0">
              <a:buNone/>
            </a:pPr>
            <a:r>
              <a:rPr lang="en-US" dirty="0" err="1" smtClean="0"/>
              <a:t>Sugestii</a:t>
            </a:r>
            <a:r>
              <a:rPr lang="en-US" dirty="0"/>
              <a:t>:</a:t>
            </a:r>
          </a:p>
          <a:p>
            <a:r>
              <a:rPr lang="en-US" dirty="0" err="1" smtClean="0"/>
              <a:t>Separarea</a:t>
            </a:r>
            <a:r>
              <a:rPr lang="en-US" dirty="0" smtClean="0"/>
              <a:t> </a:t>
            </a:r>
            <a:r>
              <a:rPr lang="en-US" dirty="0" err="1" smtClean="0"/>
              <a:t>clara</a:t>
            </a:r>
            <a:r>
              <a:rPr lang="en-US" dirty="0" smtClean="0"/>
              <a:t> a </a:t>
            </a:r>
            <a:r>
              <a:rPr lang="en-US" dirty="0" err="1" smtClean="0"/>
              <a:t>celor</a:t>
            </a:r>
            <a:r>
              <a:rPr lang="en-US" dirty="0" smtClean="0"/>
              <a:t> 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activitati</a:t>
            </a:r>
            <a:r>
              <a:rPr lang="en-US" dirty="0" smtClean="0"/>
              <a:t> de </a:t>
            </a:r>
            <a:r>
              <a:rPr lang="en-US" dirty="0" err="1" smtClean="0"/>
              <a:t>logare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inregistrare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05" y="2133600"/>
            <a:ext cx="22597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5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Sarcina</a:t>
            </a:r>
            <a:r>
              <a:rPr lang="en-US" dirty="0" smtClean="0"/>
              <a:t> 3: </a:t>
            </a:r>
            <a:r>
              <a:rPr lang="en-US" dirty="0" err="1" smtClean="0"/>
              <a:t>Cautare</a:t>
            </a:r>
            <a:r>
              <a:rPr lang="en-US" dirty="0" smtClean="0"/>
              <a:t> </a:t>
            </a:r>
            <a:r>
              <a:rPr lang="en-US" dirty="0" err="1" smtClean="0"/>
              <a:t>zbor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143000" y="2119313"/>
            <a:ext cx="4572000" cy="36052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Observatii</a:t>
            </a:r>
            <a:r>
              <a:rPr lang="en-US" dirty="0" smtClean="0"/>
              <a:t>: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momentul</a:t>
            </a:r>
            <a:r>
              <a:rPr lang="en-US" dirty="0" smtClean="0"/>
              <a:t> </a:t>
            </a:r>
            <a:r>
              <a:rPr lang="en-US" dirty="0" err="1" smtClean="0"/>
              <a:t>completarii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de </a:t>
            </a:r>
            <a:r>
              <a:rPr lang="en-US" dirty="0" err="1" smtClean="0"/>
              <a:t>calatorie,daca</a:t>
            </a:r>
            <a:r>
              <a:rPr lang="en-US" dirty="0" smtClean="0"/>
              <a:t> se </a:t>
            </a:r>
            <a:r>
              <a:rPr lang="en-US" dirty="0" err="1" smtClean="0"/>
              <a:t>comuta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tab-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tipului</a:t>
            </a:r>
            <a:r>
              <a:rPr lang="en-US" dirty="0" smtClean="0"/>
              <a:t> </a:t>
            </a:r>
            <a:r>
              <a:rPr lang="en-US" dirty="0" err="1" smtClean="0"/>
              <a:t>drumului</a:t>
            </a:r>
            <a:r>
              <a:rPr lang="en-US" dirty="0" smtClean="0"/>
              <a:t> (</a:t>
            </a:r>
            <a:r>
              <a:rPr lang="en-US" dirty="0" err="1" smtClean="0"/>
              <a:t>dus-intors</a:t>
            </a:r>
            <a:r>
              <a:rPr lang="en-US" dirty="0" smtClean="0"/>
              <a:t> -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) , </a:t>
            </a:r>
            <a:r>
              <a:rPr lang="en-US" dirty="0" err="1" smtClean="0"/>
              <a:t>datele</a:t>
            </a:r>
            <a:r>
              <a:rPr lang="en-US" dirty="0" smtClean="0"/>
              <a:t> precedent </a:t>
            </a:r>
            <a:r>
              <a:rPr lang="en-US" dirty="0" err="1" smtClean="0"/>
              <a:t>introduse</a:t>
            </a:r>
            <a:r>
              <a:rPr lang="en-US" dirty="0" smtClean="0"/>
              <a:t> nu se </a:t>
            </a:r>
            <a:r>
              <a:rPr lang="en-US" dirty="0" err="1" smtClean="0"/>
              <a:t>pastreaza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Sugestii</a:t>
            </a:r>
            <a:r>
              <a:rPr lang="en-US" dirty="0"/>
              <a:t>:</a:t>
            </a:r>
          </a:p>
          <a:p>
            <a:r>
              <a:rPr lang="en-US" dirty="0" err="1" smtClean="0"/>
              <a:t>Implementarea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mecanism</a:t>
            </a:r>
            <a:r>
              <a:rPr lang="en-US" dirty="0" smtClean="0"/>
              <a:t> care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pastreze</a:t>
            </a:r>
            <a:r>
              <a:rPr lang="en-US" dirty="0" smtClean="0"/>
              <a:t> </a:t>
            </a:r>
            <a:r>
              <a:rPr lang="en-US" dirty="0" err="1" smtClean="0"/>
              <a:t>datele</a:t>
            </a:r>
            <a:r>
              <a:rPr lang="en-US" dirty="0" smtClean="0"/>
              <a:t> la </a:t>
            </a:r>
            <a:r>
              <a:rPr lang="en-US" dirty="0" err="1" smtClean="0"/>
              <a:t>comutarea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taburi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659335" cy="78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625067" cy="775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7044666" y="3692604"/>
            <a:ext cx="1" cy="362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730752" cy="36027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 err="1" smtClean="0"/>
              <a:t>Observatii</a:t>
            </a:r>
            <a:r>
              <a:rPr lang="en-US" sz="2600" dirty="0" smtClean="0"/>
              <a:t>:</a:t>
            </a:r>
          </a:p>
          <a:p>
            <a:r>
              <a:rPr lang="en-US" sz="2600" dirty="0" smtClean="0"/>
              <a:t>In </a:t>
            </a:r>
            <a:r>
              <a:rPr lang="en-US" sz="2600" dirty="0" err="1" smtClean="0"/>
              <a:t>partea</a:t>
            </a:r>
            <a:r>
              <a:rPr lang="en-US" sz="2600" dirty="0" smtClean="0"/>
              <a:t> de </a:t>
            </a:r>
            <a:r>
              <a:rPr lang="en-US" sz="2600" dirty="0" err="1" smtClean="0"/>
              <a:t>jos</a:t>
            </a:r>
            <a:r>
              <a:rPr lang="en-US" sz="2600" dirty="0" smtClean="0"/>
              <a:t> a </a:t>
            </a:r>
            <a:r>
              <a:rPr lang="en-US" sz="2600" dirty="0" err="1" smtClean="0"/>
              <a:t>paginii</a:t>
            </a:r>
            <a:r>
              <a:rPr lang="en-US" sz="2600" dirty="0" smtClean="0"/>
              <a:t> </a:t>
            </a:r>
            <a:r>
              <a:rPr lang="en-US" sz="2600" dirty="0" err="1" smtClean="0"/>
              <a:t>principale</a:t>
            </a:r>
            <a:r>
              <a:rPr lang="en-US" sz="2600" dirty="0" smtClean="0"/>
              <a:t> </a:t>
            </a:r>
            <a:r>
              <a:rPr lang="en-US" sz="2600" dirty="0" err="1" smtClean="0"/>
              <a:t>exista</a:t>
            </a:r>
            <a:r>
              <a:rPr lang="en-US" sz="2600" dirty="0" smtClean="0"/>
              <a:t> o </a:t>
            </a:r>
            <a:r>
              <a:rPr lang="en-US" sz="2600" dirty="0" err="1" smtClean="0"/>
              <a:t>lista</a:t>
            </a:r>
            <a:r>
              <a:rPr lang="en-US" sz="2600" dirty="0" smtClean="0"/>
              <a:t> </a:t>
            </a:r>
            <a:r>
              <a:rPr lang="en-US" sz="2600" dirty="0" err="1" smtClean="0"/>
              <a:t>foarte</a:t>
            </a:r>
            <a:r>
              <a:rPr lang="en-US" sz="2600" dirty="0" smtClean="0"/>
              <a:t> mare de </a:t>
            </a:r>
            <a:r>
              <a:rPr lang="en-US" sz="2600" dirty="0" err="1" smtClean="0"/>
              <a:t>linkuri</a:t>
            </a:r>
            <a:r>
              <a:rPr lang="en-US" sz="2600" dirty="0" smtClean="0"/>
              <a:t> </a:t>
            </a:r>
            <a:r>
              <a:rPr lang="en-US" sz="2600" dirty="0" err="1" smtClean="0"/>
              <a:t>catre</a:t>
            </a:r>
            <a:r>
              <a:rPr lang="en-US" sz="2600" dirty="0" smtClean="0"/>
              <a:t> </a:t>
            </a:r>
            <a:r>
              <a:rPr lang="en-US" sz="2600" dirty="0" err="1" smtClean="0"/>
              <a:t>hoteluri</a:t>
            </a:r>
            <a:r>
              <a:rPr lang="en-US" sz="2600" dirty="0" smtClean="0"/>
              <a:t> din diverse </a:t>
            </a:r>
            <a:r>
              <a:rPr lang="en-US" sz="2600" dirty="0" err="1" smtClean="0"/>
              <a:t>orase</a:t>
            </a:r>
            <a:r>
              <a:rPr lang="en-US" sz="2600" dirty="0" smtClean="0"/>
              <a:t> din </a:t>
            </a:r>
            <a:r>
              <a:rPr lang="en-US" sz="2600" dirty="0" err="1" smtClean="0"/>
              <a:t>lume</a:t>
            </a:r>
            <a:endParaRPr lang="en-US" sz="2600" dirty="0" smtClean="0"/>
          </a:p>
          <a:p>
            <a:endParaRPr lang="en-US" sz="2600" dirty="0" smtClean="0"/>
          </a:p>
          <a:p>
            <a:pPr marL="0" indent="0">
              <a:buNone/>
            </a:pPr>
            <a:r>
              <a:rPr lang="en-US" sz="2600" dirty="0" err="1" smtClean="0"/>
              <a:t>Sugestii</a:t>
            </a:r>
            <a:r>
              <a:rPr lang="en-US" sz="2600" dirty="0" smtClean="0"/>
              <a:t>:</a:t>
            </a:r>
          </a:p>
          <a:p>
            <a:r>
              <a:rPr lang="en-US" sz="2600" dirty="0" err="1" smtClean="0"/>
              <a:t>Aceasta</a:t>
            </a:r>
            <a:r>
              <a:rPr lang="en-US" sz="2600" dirty="0" smtClean="0"/>
              <a:t> </a:t>
            </a:r>
            <a:r>
              <a:rPr lang="en-US" sz="2600" dirty="0" err="1" smtClean="0"/>
              <a:t>lista</a:t>
            </a:r>
            <a:r>
              <a:rPr lang="en-US" sz="2600" dirty="0"/>
              <a:t> </a:t>
            </a:r>
            <a:r>
              <a:rPr lang="en-US" sz="2600" dirty="0" smtClean="0"/>
              <a:t>nu </a:t>
            </a:r>
            <a:r>
              <a:rPr lang="en-US" sz="2600" dirty="0" err="1" smtClean="0"/>
              <a:t>isi</a:t>
            </a:r>
            <a:r>
              <a:rPr lang="en-US" sz="2600" dirty="0" smtClean="0"/>
              <a:t> are </a:t>
            </a:r>
            <a:r>
              <a:rPr lang="en-US" sz="2600" dirty="0" err="1" smtClean="0"/>
              <a:t>rostul</a:t>
            </a:r>
            <a:r>
              <a:rPr lang="en-US" sz="2600" dirty="0" smtClean="0"/>
              <a:t> </a:t>
            </a:r>
            <a:r>
              <a:rPr lang="en-US" sz="2600" dirty="0" err="1" smtClean="0"/>
              <a:t>deoarece</a:t>
            </a:r>
            <a:r>
              <a:rPr lang="en-US" sz="2600" dirty="0" smtClean="0"/>
              <a:t> </a:t>
            </a:r>
            <a:r>
              <a:rPr lang="en-US" sz="2600" dirty="0" err="1" smtClean="0"/>
              <a:t>utilizatorul</a:t>
            </a:r>
            <a:r>
              <a:rPr lang="en-US" sz="2600" dirty="0" smtClean="0"/>
              <a:t> </a:t>
            </a:r>
            <a:r>
              <a:rPr lang="en-US" sz="2600" dirty="0" err="1" smtClean="0"/>
              <a:t>poate</a:t>
            </a:r>
            <a:r>
              <a:rPr lang="en-US" sz="2600" dirty="0" smtClean="0"/>
              <a:t> </a:t>
            </a:r>
            <a:r>
              <a:rPr lang="en-US" sz="2600" dirty="0" err="1" smtClean="0"/>
              <a:t>accesa</a:t>
            </a:r>
            <a:r>
              <a:rPr lang="en-US" sz="2600" dirty="0" smtClean="0"/>
              <a:t> </a:t>
            </a:r>
            <a:r>
              <a:rPr lang="en-US" sz="2600" dirty="0" err="1" smtClean="0"/>
              <a:t>pagina</a:t>
            </a:r>
            <a:r>
              <a:rPr lang="en-US" sz="2600" dirty="0" smtClean="0"/>
              <a:t> de </a:t>
            </a:r>
            <a:r>
              <a:rPr lang="en-US" sz="2600" dirty="0" err="1" smtClean="0"/>
              <a:t>cautare</a:t>
            </a:r>
            <a:r>
              <a:rPr lang="en-US" sz="2600" dirty="0" smtClean="0"/>
              <a:t> de </a:t>
            </a:r>
            <a:r>
              <a:rPr lang="en-US" sz="2600" dirty="0" err="1" smtClean="0"/>
              <a:t>cazare</a:t>
            </a:r>
            <a:r>
              <a:rPr lang="en-US" sz="2600" dirty="0"/>
              <a:t> </a:t>
            </a:r>
            <a:r>
              <a:rPr lang="en-US" sz="2600" dirty="0" err="1" smtClean="0"/>
              <a:t>prin</a:t>
            </a:r>
            <a:r>
              <a:rPr lang="en-US" sz="2600" dirty="0" smtClean="0"/>
              <a:t> </a:t>
            </a:r>
            <a:r>
              <a:rPr lang="en-US" sz="2600" dirty="0" err="1" smtClean="0"/>
              <a:t>completarea</a:t>
            </a:r>
            <a:r>
              <a:rPr lang="en-US" sz="2600" dirty="0" smtClean="0"/>
              <a:t> in </a:t>
            </a:r>
            <a:r>
              <a:rPr lang="en-US" sz="2600" dirty="0" err="1" smtClean="0"/>
              <a:t>pagina</a:t>
            </a:r>
            <a:r>
              <a:rPr lang="en-US" sz="2600" dirty="0" smtClean="0"/>
              <a:t> de </a:t>
            </a:r>
            <a:r>
              <a:rPr lang="en-US" sz="2600" dirty="0" err="1" smtClean="0"/>
              <a:t>cazare</a:t>
            </a:r>
            <a:r>
              <a:rPr lang="en-US" sz="2600" dirty="0" smtClean="0"/>
              <a:t> a </a:t>
            </a:r>
            <a:r>
              <a:rPr lang="en-US" sz="2600" dirty="0" err="1" smtClean="0"/>
              <a:t>locatiei</a:t>
            </a:r>
            <a:r>
              <a:rPr lang="en-US" sz="2600" dirty="0" smtClean="0"/>
              <a:t> in care </a:t>
            </a:r>
            <a:r>
              <a:rPr lang="en-US" sz="2600" dirty="0" err="1" smtClean="0"/>
              <a:t>doreste</a:t>
            </a:r>
            <a:r>
              <a:rPr lang="en-US" sz="2600" dirty="0" smtClean="0"/>
              <a:t> </a:t>
            </a:r>
            <a:r>
              <a:rPr lang="en-US" sz="2600" dirty="0" err="1" smtClean="0"/>
              <a:t>cazare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Este </a:t>
            </a:r>
            <a:r>
              <a:rPr lang="en-US" sz="2600" dirty="0" err="1" smtClean="0"/>
              <a:t>indicata</a:t>
            </a:r>
            <a:r>
              <a:rPr lang="en-US" sz="2600" dirty="0" smtClean="0"/>
              <a:t> </a:t>
            </a:r>
            <a:r>
              <a:rPr lang="en-US" sz="2600" dirty="0" err="1" smtClean="0"/>
              <a:t>elimarea</a:t>
            </a:r>
            <a:r>
              <a:rPr lang="en-US" sz="2600" dirty="0" smtClean="0"/>
              <a:t> </a:t>
            </a:r>
            <a:r>
              <a:rPr lang="en-US" sz="2600" dirty="0" err="1" smtClean="0"/>
              <a:t>acesteia</a:t>
            </a:r>
            <a:r>
              <a:rPr lang="en-US" sz="2600" dirty="0" smtClean="0"/>
              <a:t> </a:t>
            </a:r>
            <a:r>
              <a:rPr lang="en-US" sz="2600" dirty="0" err="1" smtClean="0"/>
              <a:t>doarece</a:t>
            </a:r>
            <a:r>
              <a:rPr lang="en-US" sz="2600" dirty="0" smtClean="0"/>
              <a:t> </a:t>
            </a:r>
            <a:r>
              <a:rPr lang="en-US" sz="2600" dirty="0" err="1" smtClean="0"/>
              <a:t>creste</a:t>
            </a:r>
            <a:r>
              <a:rPr lang="en-US" sz="2600" dirty="0" smtClean="0"/>
              <a:t> </a:t>
            </a:r>
            <a:r>
              <a:rPr lang="en-US" sz="2600" dirty="0" err="1" smtClean="0"/>
              <a:t>complexitatea</a:t>
            </a:r>
            <a:r>
              <a:rPr lang="en-US" sz="2600" dirty="0" smtClean="0"/>
              <a:t> </a:t>
            </a:r>
            <a:r>
              <a:rPr lang="en-US" sz="2600" dirty="0" err="1" smtClean="0"/>
              <a:t>paginii</a:t>
            </a:r>
            <a:r>
              <a:rPr lang="en-US" sz="2600" dirty="0" smtClean="0"/>
              <a:t> </a:t>
            </a:r>
            <a:r>
              <a:rPr lang="en-US" sz="2600" dirty="0" err="1" smtClean="0"/>
              <a:t>fara</a:t>
            </a:r>
            <a:r>
              <a:rPr lang="en-US" sz="2600" dirty="0" smtClean="0"/>
              <a:t> a </a:t>
            </a:r>
            <a:r>
              <a:rPr lang="en-US" sz="2600" dirty="0" err="1" smtClean="0"/>
              <a:t>oferi</a:t>
            </a:r>
            <a:r>
              <a:rPr lang="en-US" sz="2600" dirty="0" smtClean="0"/>
              <a:t> </a:t>
            </a:r>
            <a:r>
              <a:rPr lang="en-US" sz="2600" dirty="0" err="1" smtClean="0"/>
              <a:t>utilizatorului</a:t>
            </a:r>
            <a:r>
              <a:rPr lang="en-US" sz="2600" dirty="0" smtClean="0"/>
              <a:t> </a:t>
            </a:r>
            <a:r>
              <a:rPr lang="en-US" sz="2600" dirty="0" err="1" smtClean="0"/>
              <a:t>ceva</a:t>
            </a:r>
            <a:r>
              <a:rPr lang="en-US" sz="2600" dirty="0" smtClean="0"/>
              <a:t> benefic in plus</a:t>
            </a:r>
            <a:endParaRPr lang="en-US" sz="26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00400" cy="308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9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2133600"/>
            <a:ext cx="4419600" cy="36027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Observatii</a:t>
            </a:r>
            <a:r>
              <a:rPr lang="en-US" dirty="0"/>
              <a:t>:</a:t>
            </a:r>
          </a:p>
          <a:p>
            <a:r>
              <a:rPr lang="en-US" dirty="0" err="1" smtClean="0"/>
              <a:t>Functionalitatea</a:t>
            </a:r>
            <a:r>
              <a:rPr lang="en-US" dirty="0" smtClean="0"/>
              <a:t> de </a:t>
            </a:r>
            <a:r>
              <a:rPr lang="en-US" dirty="0" err="1" smtClean="0"/>
              <a:t>comutare</a:t>
            </a:r>
            <a:r>
              <a:rPr lang="en-US" dirty="0" smtClean="0"/>
              <a:t> a </a:t>
            </a:r>
            <a:r>
              <a:rPr lang="en-US" dirty="0" err="1" smtClean="0"/>
              <a:t>limbii</a:t>
            </a:r>
            <a:r>
              <a:rPr lang="en-US" dirty="0" smtClean="0"/>
              <a:t> se </a:t>
            </a:r>
            <a:r>
              <a:rPr lang="en-US" dirty="0" err="1" smtClean="0"/>
              <a:t>afla</a:t>
            </a:r>
            <a:r>
              <a:rPr lang="en-US" dirty="0" smtClean="0"/>
              <a:t> in </a:t>
            </a:r>
            <a:r>
              <a:rPr lang="en-US" dirty="0" err="1" smtClean="0"/>
              <a:t>subsolul</a:t>
            </a:r>
            <a:r>
              <a:rPr lang="en-US" dirty="0" smtClean="0"/>
              <a:t> </a:t>
            </a:r>
            <a:r>
              <a:rPr lang="en-US" dirty="0" err="1" smtClean="0"/>
              <a:t>paginii</a:t>
            </a:r>
            <a:r>
              <a:rPr lang="en-US" dirty="0" smtClean="0"/>
              <a:t> – </a:t>
            </a:r>
            <a:r>
              <a:rPr lang="en-US" dirty="0" err="1" smtClean="0"/>
              <a:t>accesibilitate</a:t>
            </a:r>
            <a:r>
              <a:rPr lang="en-US" dirty="0" smtClean="0"/>
              <a:t> </a:t>
            </a:r>
            <a:r>
              <a:rPr lang="en-US" dirty="0" err="1" smtClean="0"/>
              <a:t>redusa</a:t>
            </a:r>
            <a:endParaRPr lang="en-US" dirty="0" smtClean="0"/>
          </a:p>
          <a:p>
            <a:r>
              <a:rPr lang="en-US" dirty="0" smtClean="0"/>
              <a:t>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campul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comutarea</a:t>
            </a:r>
            <a:r>
              <a:rPr lang="en-US" dirty="0" smtClean="0"/>
              <a:t> </a:t>
            </a:r>
            <a:r>
              <a:rPr lang="en-US" dirty="0" err="1" smtClean="0"/>
              <a:t>limbii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prevazut</a:t>
            </a:r>
            <a:r>
              <a:rPr lang="en-US" dirty="0" smtClean="0"/>
              <a:t> cu </a:t>
            </a:r>
            <a:r>
              <a:rPr lang="en-US" dirty="0" err="1" smtClean="0"/>
              <a:t>nicio</a:t>
            </a:r>
            <a:r>
              <a:rPr lang="en-US" dirty="0" smtClean="0"/>
              <a:t> </a:t>
            </a:r>
            <a:r>
              <a:rPr lang="en-US" dirty="0" err="1" smtClean="0"/>
              <a:t>iconita</a:t>
            </a:r>
            <a:r>
              <a:rPr lang="en-US" dirty="0"/>
              <a:t> </a:t>
            </a:r>
            <a:r>
              <a:rPr lang="en-US" dirty="0" smtClean="0"/>
              <a:t>care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functionalitatea</a:t>
            </a:r>
            <a:r>
              <a:rPr lang="en-US" dirty="0" smtClean="0"/>
              <a:t> </a:t>
            </a:r>
            <a:r>
              <a:rPr lang="en-US" dirty="0" err="1" smtClean="0"/>
              <a:t>acelui</a:t>
            </a:r>
            <a:r>
              <a:rPr lang="en-US" dirty="0" smtClean="0"/>
              <a:t> camp. </a:t>
            </a:r>
            <a:r>
              <a:rPr lang="en-US" dirty="0" err="1" smtClean="0"/>
              <a:t>Astfel</a:t>
            </a:r>
            <a:r>
              <a:rPr lang="en-US" dirty="0" smtClean="0"/>
              <a:t>, in </a:t>
            </a:r>
            <a:r>
              <a:rPr lang="en-US" dirty="0" err="1" smtClean="0"/>
              <a:t>accesarii</a:t>
            </a:r>
            <a:r>
              <a:rPr lang="en-US" dirty="0" smtClean="0"/>
              <a:t> </a:t>
            </a:r>
            <a:r>
              <a:rPr lang="en-US" dirty="0" err="1" smtClean="0"/>
              <a:t>paginii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limba</a:t>
            </a:r>
            <a:r>
              <a:rPr lang="en-US" dirty="0" smtClean="0"/>
              <a:t> </a:t>
            </a:r>
            <a:r>
              <a:rPr lang="en-US" dirty="0" err="1" smtClean="0"/>
              <a:t>necunoscuta</a:t>
            </a:r>
            <a:r>
              <a:rPr lang="en-US" dirty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 de </a:t>
            </a:r>
            <a:r>
              <a:rPr lang="en-US" dirty="0" err="1" smtClean="0"/>
              <a:t>gasit</a:t>
            </a:r>
            <a:r>
              <a:rPr lang="en-US" dirty="0" smtClean="0"/>
              <a:t> </a:t>
            </a:r>
            <a:r>
              <a:rPr lang="en-US" dirty="0" err="1" smtClean="0"/>
              <a:t>acest</a:t>
            </a:r>
            <a:r>
              <a:rPr lang="en-US" dirty="0" smtClean="0"/>
              <a:t> camp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Sugestii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Adaugarea</a:t>
            </a:r>
            <a:r>
              <a:rPr lang="en-US" dirty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iconite</a:t>
            </a:r>
            <a:r>
              <a:rPr lang="en-US" dirty="0" smtClean="0"/>
              <a:t> </a:t>
            </a:r>
            <a:r>
              <a:rPr lang="en-US" dirty="0" err="1" smtClean="0"/>
              <a:t>corespunzatoare</a:t>
            </a:r>
            <a:r>
              <a:rPr lang="en-US" dirty="0" smtClean="0"/>
              <a:t> </a:t>
            </a:r>
            <a:r>
              <a:rPr lang="en-US" dirty="0" err="1" smtClean="0"/>
              <a:t>drapelului</a:t>
            </a:r>
            <a:r>
              <a:rPr lang="en-US" dirty="0" smtClean="0"/>
              <a:t> </a:t>
            </a:r>
            <a:r>
              <a:rPr lang="en-US" dirty="0" err="1" smtClean="0"/>
              <a:t>tarii</a:t>
            </a:r>
            <a:r>
              <a:rPr lang="en-US" dirty="0" smtClean="0"/>
              <a:t> din care </a:t>
            </a:r>
            <a:r>
              <a:rPr lang="en-US" dirty="0" err="1" smtClean="0"/>
              <a:t>provine</a:t>
            </a:r>
            <a:r>
              <a:rPr lang="en-US" dirty="0" smtClean="0"/>
              <a:t> </a:t>
            </a:r>
            <a:r>
              <a:rPr lang="en-US" dirty="0" err="1" smtClean="0"/>
              <a:t>limba</a:t>
            </a:r>
            <a:r>
              <a:rPr lang="en-US" dirty="0" smtClean="0"/>
              <a:t> </a:t>
            </a:r>
            <a:r>
              <a:rPr lang="en-US" dirty="0" err="1" smtClean="0"/>
              <a:t>respectiva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86000"/>
            <a:ext cx="28575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77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43</TotalTime>
  <Words>337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Pushpin</vt:lpstr>
      <vt:lpstr>Studiu de uzabilitate </vt:lpstr>
      <vt:lpstr>Sarcina 1: Logarea</vt:lpstr>
      <vt:lpstr>Sarcina 2: Inregistrarea</vt:lpstr>
      <vt:lpstr>Sarcina 3: Cautare zbor</vt:lpstr>
      <vt:lpstr>Probleme generale</vt:lpstr>
      <vt:lpstr>Probleme generale(cont.)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Studiu de uzabilitate </dc:title>
  <dc:creator>Sica</dc:creator>
  <cp:lastModifiedBy>Sica</cp:lastModifiedBy>
  <cp:revision>6</cp:revision>
  <dcterms:created xsi:type="dcterms:W3CDTF">2006-08-16T00:00:00Z</dcterms:created>
  <dcterms:modified xsi:type="dcterms:W3CDTF">2020-04-22T16:48:54Z</dcterms:modified>
</cp:coreProperties>
</file>