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339975"/>
            <a:ext cx="7848600" cy="1089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Platform</a:t>
            </a:r>
            <a:r>
              <a:rPr lang="ro-RO" b="1" dirty="0"/>
              <a:t>ă</a:t>
            </a:r>
            <a:r>
              <a:rPr lang="en-US" b="1" dirty="0"/>
              <a:t> </a:t>
            </a:r>
            <a:r>
              <a:rPr lang="en-US" b="1" dirty="0" err="1"/>
              <a:t>imobiliare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Proiect</a:t>
            </a:r>
            <a:r>
              <a:rPr lang="en-US" sz="1600" dirty="0"/>
              <a:t> </a:t>
            </a:r>
            <a:r>
              <a:rPr lang="en-US" sz="1600" dirty="0" err="1"/>
              <a:t>Interac</a:t>
            </a:r>
            <a:r>
              <a:rPr lang="ro-RO" sz="1600" dirty="0"/>
              <a:t>țiu</a:t>
            </a:r>
            <a:r>
              <a:rPr lang="en-US" sz="1600" dirty="0"/>
              <a:t>ne Om-Calculator)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00800" cy="12954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err="1">
                <a:solidFill>
                  <a:schemeClr val="tx1"/>
                </a:solidFill>
              </a:rPr>
              <a:t>Grupa</a:t>
            </a:r>
            <a:r>
              <a:rPr lang="en-US" sz="1400" b="1" dirty="0">
                <a:solidFill>
                  <a:schemeClr val="tx1"/>
                </a:solidFill>
              </a:rPr>
              <a:t> C114A</a:t>
            </a:r>
          </a:p>
          <a:p>
            <a:pPr algn="l"/>
            <a:r>
              <a:rPr lang="en-US" sz="1400" b="1" dirty="0" err="1">
                <a:solidFill>
                  <a:schemeClr val="tx1"/>
                </a:solidFill>
              </a:rPr>
              <a:t>Studen</a:t>
            </a:r>
            <a:r>
              <a:rPr lang="ro-RO" sz="1400" b="1" dirty="0">
                <a:solidFill>
                  <a:schemeClr val="tx1"/>
                </a:solidFill>
              </a:rPr>
              <a:t>ț</a:t>
            </a:r>
            <a:r>
              <a:rPr lang="en-US" sz="1400" b="1" dirty="0">
                <a:solidFill>
                  <a:schemeClr val="tx1"/>
                </a:solidFill>
              </a:rPr>
              <a:t>i: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Daia</a:t>
            </a:r>
            <a:r>
              <a:rPr lang="en-US" sz="1400" dirty="0">
                <a:solidFill>
                  <a:schemeClr val="tx1"/>
                </a:solidFill>
              </a:rPr>
              <a:t> Marius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Chiri</a:t>
            </a:r>
            <a:r>
              <a:rPr lang="ro-RO" sz="1400" dirty="0">
                <a:solidFill>
                  <a:schemeClr val="tx1"/>
                </a:solidFill>
              </a:rPr>
              <a:t>ță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Alexandru</a:t>
            </a:r>
            <a:endParaRPr 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Petre</a:t>
            </a:r>
            <a:r>
              <a:rPr lang="en-US" sz="1400" dirty="0">
                <a:solidFill>
                  <a:schemeClr val="tx1"/>
                </a:solidFill>
              </a:rPr>
              <a:t> Octavian</a:t>
            </a:r>
          </a:p>
        </p:txBody>
      </p:sp>
      <p:pic>
        <p:nvPicPr>
          <p:cNvPr id="1026" name="Picture 2" descr="Imagini pentru real estate agenc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990600"/>
          </a:xfrm>
        </p:spPr>
        <p:txBody>
          <a:bodyPr>
            <a:noAutofit/>
          </a:bodyPr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de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61732-349A-498E-BF29-526A3EAD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319212"/>
            <a:ext cx="7248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vi-VN" dirty="0"/>
              <a:t>Fiecare dintre noi, la un moment dat în viață, are o nevoie imobiliară, fie că vorbim despre vânzarea unui imobil, achiziția unei locuințe sau, pur și simplu, o închiriere.</a:t>
            </a:r>
            <a:endParaRPr lang="en-US" dirty="0"/>
          </a:p>
          <a:p>
            <a:r>
              <a:rPr lang="vi-VN" dirty="0"/>
              <a:t>De cele mai multe ori, această nevoie imobiliară se transformă într-un proces stresant</a:t>
            </a:r>
            <a:r>
              <a:rPr lang="en-US" dirty="0"/>
              <a:t>, </a:t>
            </a:r>
            <a:r>
              <a:rPr lang="en-US" dirty="0" err="1"/>
              <a:t>consumator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 descr="C:\Users\Sica\Downloads\Renting-StressNoTie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49816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038600"/>
            <a:ext cx="5181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ro-RO" dirty="0"/>
              <a:t>ână</a:t>
            </a:r>
            <a:r>
              <a:rPr lang="en-US" dirty="0"/>
              <a:t> la </a:t>
            </a:r>
            <a:r>
              <a:rPr lang="en-US" dirty="0" err="1"/>
              <a:t>apari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de </a:t>
            </a:r>
            <a:r>
              <a:rPr lang="en-US" dirty="0" err="1"/>
              <a:t>publicare</a:t>
            </a:r>
            <a:r>
              <a:rPr lang="en-US" dirty="0"/>
              <a:t> a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urilor</a:t>
            </a:r>
            <a:r>
              <a:rPr lang="en-US" dirty="0"/>
              <a:t>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foloseau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ziare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bazau</a:t>
            </a:r>
            <a:r>
              <a:rPr lang="en-US" dirty="0"/>
              <a:t> pe </a:t>
            </a:r>
            <a:r>
              <a:rPr lang="en-US" dirty="0" err="1"/>
              <a:t>agen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imobiliare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descoperi</a:t>
            </a:r>
            <a:r>
              <a:rPr lang="en-US" dirty="0"/>
              <a:t> diverse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uri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general</a:t>
            </a:r>
            <a:r>
              <a:rPr lang="ro-RO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4770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implic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luni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ntregi</a:t>
            </a:r>
            <a:r>
              <a:rPr lang="en-US" dirty="0"/>
              <a:t> de c</a:t>
            </a:r>
            <a:r>
              <a:rPr lang="ro-RO" dirty="0"/>
              <a:t>ă</a:t>
            </a:r>
            <a:r>
              <a:rPr lang="en-US" dirty="0" err="1"/>
              <a:t>utari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efort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imobilului</a:t>
            </a:r>
            <a:r>
              <a:rPr lang="en-US" dirty="0"/>
              <a:t> ideal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convorbiri</a:t>
            </a:r>
            <a:r>
              <a:rPr lang="en-US" dirty="0"/>
              <a:t> </a:t>
            </a:r>
            <a:r>
              <a:rPr lang="en-US" dirty="0" err="1"/>
              <a:t>telefonice</a:t>
            </a:r>
            <a:r>
              <a:rPr lang="en-US" dirty="0"/>
              <a:t>, </a:t>
            </a:r>
            <a:r>
              <a:rPr lang="en-US" dirty="0" err="1"/>
              <a:t>vizion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inutile etc.)</a:t>
            </a:r>
          </a:p>
          <a:p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imobiliari</a:t>
            </a:r>
            <a:r>
              <a:rPr lang="en-US" dirty="0"/>
              <a:t> </a:t>
            </a:r>
            <a:r>
              <a:rPr lang="en-US" dirty="0" err="1"/>
              <a:t>devenise</a:t>
            </a:r>
            <a:r>
              <a:rPr lang="en-US" dirty="0"/>
              <a:t> o </a:t>
            </a:r>
            <a:r>
              <a:rPr lang="en-US" dirty="0" err="1"/>
              <a:t>rutin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lvl="2"/>
            <a:r>
              <a:rPr lang="en-US" sz="1700" dirty="0" err="1"/>
              <a:t>Discu</a:t>
            </a:r>
            <a:r>
              <a:rPr lang="ro-RO" sz="1700" dirty="0"/>
              <a:t>ț</a:t>
            </a:r>
            <a:r>
              <a:rPr lang="en-US" sz="1700" dirty="0" err="1"/>
              <a:t>ia</a:t>
            </a:r>
            <a:r>
              <a:rPr lang="en-US" sz="1700" dirty="0"/>
              <a:t> cu un </a:t>
            </a:r>
            <a:r>
              <a:rPr lang="en-US" sz="1700" dirty="0" err="1"/>
              <a:t>poten</a:t>
            </a:r>
            <a:r>
              <a:rPr lang="ro-RO" sz="1700" dirty="0"/>
              <a:t>ț</a:t>
            </a:r>
            <a:r>
              <a:rPr lang="en-US" sz="1700" dirty="0" err="1"/>
              <a:t>ial</a:t>
            </a:r>
            <a:r>
              <a:rPr lang="en-US" sz="1700" dirty="0"/>
              <a:t> </a:t>
            </a:r>
            <a:r>
              <a:rPr lang="en-US" sz="1700" dirty="0" err="1"/>
              <a:t>cump</a:t>
            </a:r>
            <a:r>
              <a:rPr lang="ro-RO" sz="1700" dirty="0"/>
              <a:t>ă</a:t>
            </a:r>
            <a:r>
              <a:rPr lang="en-US" sz="1700" dirty="0"/>
              <a:t>r</a:t>
            </a:r>
            <a:r>
              <a:rPr lang="ro-RO" sz="1700" dirty="0"/>
              <a:t>ă</a:t>
            </a:r>
            <a:r>
              <a:rPr lang="en-US" sz="1700" dirty="0"/>
              <a:t>tor (</a:t>
            </a:r>
            <a:r>
              <a:rPr lang="en-US" sz="1700" dirty="0" err="1"/>
              <a:t>criteriile</a:t>
            </a:r>
            <a:r>
              <a:rPr lang="en-US" sz="1700" dirty="0"/>
              <a:t> </a:t>
            </a:r>
            <a:r>
              <a:rPr lang="en-US" sz="1700" dirty="0" err="1"/>
              <a:t>imobilului</a:t>
            </a:r>
            <a:r>
              <a:rPr lang="en-US" sz="1700" dirty="0"/>
              <a:t> </a:t>
            </a:r>
            <a:r>
              <a:rPr lang="en-US" sz="1700" dirty="0" err="1"/>
              <a:t>dorit</a:t>
            </a:r>
            <a:r>
              <a:rPr lang="en-US" sz="1700" dirty="0"/>
              <a:t>)</a:t>
            </a:r>
          </a:p>
          <a:p>
            <a:pPr lvl="2"/>
            <a:r>
              <a:rPr lang="en-US" sz="1700" dirty="0" err="1"/>
              <a:t>Analiza</a:t>
            </a:r>
            <a:r>
              <a:rPr lang="en-US" sz="1700" dirty="0"/>
              <a:t> </a:t>
            </a:r>
            <a:r>
              <a:rPr lang="en-US" sz="1700" dirty="0" err="1"/>
              <a:t>ofertelor</a:t>
            </a:r>
            <a:r>
              <a:rPr lang="en-US" sz="1700" dirty="0"/>
              <a:t> </a:t>
            </a:r>
            <a:r>
              <a:rPr lang="en-US" sz="1700" dirty="0" err="1"/>
              <a:t>existente</a:t>
            </a:r>
            <a:r>
              <a:rPr lang="en-US" sz="1700" dirty="0"/>
              <a:t> la </a:t>
            </a:r>
            <a:r>
              <a:rPr lang="en-US" sz="1700" dirty="0" err="1"/>
              <a:t>nivelul</a:t>
            </a:r>
            <a:r>
              <a:rPr lang="en-US" sz="1700" dirty="0"/>
              <a:t> </a:t>
            </a:r>
            <a:r>
              <a:rPr lang="en-US" sz="1700" dirty="0" err="1"/>
              <a:t>agen</a:t>
            </a:r>
            <a:r>
              <a:rPr lang="ro-RO" sz="1700" dirty="0"/>
              <a:t>ț</a:t>
            </a:r>
            <a:r>
              <a:rPr lang="en-US" sz="1700" dirty="0" err="1"/>
              <a:t>iei</a:t>
            </a:r>
            <a:r>
              <a:rPr lang="en-US" sz="1700" dirty="0"/>
              <a:t> </a:t>
            </a:r>
            <a:r>
              <a:rPr lang="ro-RO" sz="1700" dirty="0"/>
              <a:t>ș</a:t>
            </a:r>
            <a:r>
              <a:rPr lang="en-US" sz="1700" dirty="0" err="1"/>
              <a:t>i</a:t>
            </a:r>
            <a:r>
              <a:rPr lang="en-US" sz="1700" dirty="0"/>
              <a:t> c</a:t>
            </a:r>
            <a:r>
              <a:rPr lang="ro-RO" sz="1700" dirty="0"/>
              <a:t>ă</a:t>
            </a:r>
            <a:r>
              <a:rPr lang="en-US" sz="1700" dirty="0" err="1"/>
              <a:t>utarea</a:t>
            </a:r>
            <a:r>
              <a:rPr lang="en-US" sz="1700" dirty="0"/>
              <a:t> </a:t>
            </a:r>
            <a:r>
              <a:rPr lang="en-US" sz="1700" dirty="0" err="1"/>
              <a:t>ofertelor</a:t>
            </a:r>
            <a:r>
              <a:rPr lang="en-US" sz="1700" dirty="0"/>
              <a:t> </a:t>
            </a:r>
            <a:r>
              <a:rPr lang="en-US" sz="1700" dirty="0" err="1"/>
              <a:t>potrivite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client</a:t>
            </a:r>
          </a:p>
          <a:p>
            <a:pPr lvl="2"/>
            <a:r>
              <a:rPr lang="en-US" sz="1700" dirty="0" err="1"/>
              <a:t>Prezentarea</a:t>
            </a:r>
            <a:r>
              <a:rPr lang="en-US" sz="1700" dirty="0"/>
              <a:t> </a:t>
            </a:r>
            <a:r>
              <a:rPr lang="en-US" sz="1700" dirty="0" err="1"/>
              <a:t>fiec</a:t>
            </a:r>
            <a:r>
              <a:rPr lang="ro-RO" sz="1700" dirty="0"/>
              <a:t>ă</a:t>
            </a:r>
            <a:r>
              <a:rPr lang="en-US" sz="1700" dirty="0"/>
              <a:t>rei </a:t>
            </a:r>
            <a:r>
              <a:rPr lang="en-US" sz="1700" dirty="0" err="1"/>
              <a:t>oferte</a:t>
            </a:r>
            <a:r>
              <a:rPr lang="en-US" sz="1700" dirty="0"/>
              <a:t> </a:t>
            </a:r>
            <a:r>
              <a:rPr lang="ro-RO" sz="1700" dirty="0"/>
              <a:t>î</a:t>
            </a:r>
            <a:r>
              <a:rPr lang="en-US" sz="1700" dirty="0"/>
              <a:t>n parte</a:t>
            </a:r>
          </a:p>
          <a:p>
            <a:pPr marL="548640" lvl="2" indent="0">
              <a:buNone/>
            </a:pP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aceste</a:t>
            </a:r>
            <a:r>
              <a:rPr lang="en-US" sz="1700" dirty="0"/>
              <a:t> </a:t>
            </a:r>
            <a:r>
              <a:rPr lang="en-US" sz="1700" dirty="0" err="1"/>
              <a:t>lucruri</a:t>
            </a:r>
            <a:r>
              <a:rPr lang="en-US" sz="1700" dirty="0"/>
              <a:t> </a:t>
            </a:r>
            <a:r>
              <a:rPr lang="en-US" sz="1700" dirty="0" err="1"/>
              <a:t>erau</a:t>
            </a:r>
            <a:r>
              <a:rPr lang="en-US" sz="1700" dirty="0"/>
              <a:t> </a:t>
            </a:r>
            <a:r>
              <a:rPr lang="en-US" sz="1700" dirty="0" err="1"/>
              <a:t>repetate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client</a:t>
            </a:r>
            <a:endParaRPr lang="en-US" dirty="0"/>
          </a:p>
        </p:txBody>
      </p:sp>
      <p:pic>
        <p:nvPicPr>
          <p:cNvPr id="3074" name="Picture 2" descr="Imagini pentru stres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799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6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sistemul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Ace</a:t>
            </a:r>
            <a:r>
              <a:rPr lang="ro-RO" sz="2200" dirty="0"/>
              <a:t>a</a:t>
            </a:r>
            <a:r>
              <a:rPr lang="en-US" sz="2200" dirty="0" err="1"/>
              <a:t>st</a:t>
            </a:r>
            <a:r>
              <a:rPr lang="ro-RO" sz="2200" dirty="0"/>
              <a:t>ă</a:t>
            </a:r>
            <a:r>
              <a:rPr lang="en-US" sz="2200" dirty="0"/>
              <a:t> platform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propune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furnizeze</a:t>
            </a:r>
            <a:r>
              <a:rPr lang="en-US" sz="2200" dirty="0"/>
              <a:t> </a:t>
            </a:r>
            <a:r>
              <a:rPr lang="en-US" sz="2200" dirty="0" err="1"/>
              <a:t>proprietarilor</a:t>
            </a:r>
            <a:r>
              <a:rPr lang="en-US" sz="2200" dirty="0"/>
              <a:t>, </a:t>
            </a:r>
            <a:r>
              <a:rPr lang="en-US" sz="2200" dirty="0" err="1"/>
              <a:t>agen</a:t>
            </a:r>
            <a:r>
              <a:rPr lang="ro-RO" sz="2200" dirty="0"/>
              <a:t>ți</a:t>
            </a:r>
            <a:r>
              <a:rPr lang="en-US" sz="2200" dirty="0" err="1"/>
              <a:t>ilor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dezvoltatorilor</a:t>
            </a:r>
            <a:r>
              <a:rPr lang="en-US" sz="2200" dirty="0"/>
              <a:t> de </a:t>
            </a:r>
            <a:r>
              <a:rPr lang="en-US" sz="2200" dirty="0" err="1"/>
              <a:t>locuin</a:t>
            </a:r>
            <a:r>
              <a:rPr lang="ro-RO" sz="2200" dirty="0"/>
              <a:t>ț</a:t>
            </a:r>
            <a:r>
              <a:rPr lang="en-US" sz="2200" dirty="0"/>
              <a:t>e o </a:t>
            </a:r>
            <a:r>
              <a:rPr lang="en-US" sz="2200" dirty="0" err="1"/>
              <a:t>metod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eficient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care ace</a:t>
            </a:r>
            <a:r>
              <a:rPr lang="ro-RO" sz="2200" dirty="0"/>
              <a:t>ș</a:t>
            </a:r>
            <a:r>
              <a:rPr lang="en-US" sz="2200" dirty="0" err="1"/>
              <a:t>tia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poat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expune</a:t>
            </a:r>
            <a:r>
              <a:rPr lang="en-US" sz="2200" dirty="0"/>
              <a:t> </a:t>
            </a:r>
            <a:r>
              <a:rPr lang="en-US" sz="2200" dirty="0" err="1"/>
              <a:t>oferta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ro-RO" sz="2200" dirty="0"/>
              <a:t>să</a:t>
            </a:r>
            <a:r>
              <a:rPr lang="en-US" sz="2200" dirty="0"/>
              <a:t> </a:t>
            </a:r>
            <a:r>
              <a:rPr lang="en-US" sz="2200" dirty="0" err="1"/>
              <a:t>ofe</a:t>
            </a:r>
            <a:r>
              <a:rPr lang="ro-RO" sz="2200" dirty="0"/>
              <a:t>re</a:t>
            </a:r>
            <a:r>
              <a:rPr lang="en-US" sz="2200" dirty="0"/>
              <a:t> </a:t>
            </a:r>
            <a:r>
              <a:rPr lang="en-US" sz="2200" dirty="0" err="1"/>
              <a:t>informa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aceasta</a:t>
            </a:r>
            <a:r>
              <a:rPr lang="en-US" sz="2200" dirty="0"/>
              <a:t> c</a:t>
            </a:r>
            <a:r>
              <a:rPr lang="ro-RO" sz="2200" dirty="0"/>
              <a:t>ă</a:t>
            </a:r>
            <a:r>
              <a:rPr lang="en-US" sz="2200" dirty="0" err="1"/>
              <a:t>tre</a:t>
            </a:r>
            <a:r>
              <a:rPr lang="en-US" sz="2200" dirty="0"/>
              <a:t> </a:t>
            </a:r>
            <a:r>
              <a:rPr lang="en-US" sz="2200" dirty="0" err="1"/>
              <a:t>viitorii</a:t>
            </a:r>
            <a:r>
              <a:rPr lang="en-US" sz="2200" dirty="0"/>
              <a:t> </a:t>
            </a:r>
            <a:r>
              <a:rPr lang="en-US" sz="2200" dirty="0" err="1"/>
              <a:t>cump</a:t>
            </a:r>
            <a:r>
              <a:rPr lang="ro-RO" sz="2200" dirty="0"/>
              <a:t>ă</a:t>
            </a:r>
            <a:r>
              <a:rPr lang="en-US" sz="2200" dirty="0"/>
              <a:t>r</a:t>
            </a:r>
            <a:r>
              <a:rPr lang="ro-RO" sz="2200" dirty="0"/>
              <a:t>ă</a:t>
            </a:r>
            <a:r>
              <a:rPr lang="en-US" sz="2200" dirty="0"/>
              <a:t>tori. </a:t>
            </a:r>
          </a:p>
          <a:p>
            <a:r>
              <a:rPr lang="en-US" sz="2200" dirty="0"/>
              <a:t>Este o </a:t>
            </a:r>
            <a:r>
              <a:rPr lang="en-US" sz="2200" dirty="0" err="1"/>
              <a:t>modalitate</a:t>
            </a:r>
            <a:r>
              <a:rPr lang="en-US" sz="2200" dirty="0"/>
              <a:t> </a:t>
            </a:r>
            <a:r>
              <a:rPr lang="en-US" sz="2200" dirty="0" err="1"/>
              <a:t>facil</a:t>
            </a:r>
            <a:r>
              <a:rPr lang="ro-RO" sz="2200" dirty="0"/>
              <a:t>ă</a:t>
            </a:r>
            <a:r>
              <a:rPr lang="en-US" sz="2200" dirty="0"/>
              <a:t> de a face </a:t>
            </a:r>
            <a:r>
              <a:rPr lang="en-US" sz="2200" dirty="0" err="1"/>
              <a:t>reclam</a:t>
            </a:r>
            <a:r>
              <a:rPr lang="ro-RO" sz="2200" dirty="0"/>
              <a:t>ă</a:t>
            </a:r>
            <a:r>
              <a:rPr lang="en-US" sz="2200" dirty="0"/>
              <a:t>, </a:t>
            </a:r>
            <a:r>
              <a:rPr lang="ro-RO" sz="2200" dirty="0"/>
              <a:t>î</a:t>
            </a:r>
            <a:r>
              <a:rPr lang="en-US" sz="2200" dirty="0"/>
              <a:t>n care </a:t>
            </a:r>
            <a:r>
              <a:rPr lang="en-US" sz="2200" dirty="0" err="1"/>
              <a:t>proprietarul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</a:t>
            </a:r>
            <a:r>
              <a:rPr lang="ro-RO" sz="2200" dirty="0"/>
              <a:t>î</a:t>
            </a:r>
            <a:r>
              <a:rPr lang="en-US" sz="2200" dirty="0" err="1"/>
              <a:t>nregistreze</a:t>
            </a:r>
            <a:r>
              <a:rPr lang="en-US" sz="2200" dirty="0"/>
              <a:t> </a:t>
            </a:r>
            <a:r>
              <a:rPr lang="en-US" sz="2200" dirty="0" err="1"/>
              <a:t>imobilul</a:t>
            </a:r>
            <a:r>
              <a:rPr lang="en-US" sz="2200" dirty="0"/>
              <a:t> de v</a:t>
            </a:r>
            <a:r>
              <a:rPr lang="ro-RO" sz="2200" dirty="0"/>
              <a:t>â</a:t>
            </a:r>
            <a:r>
              <a:rPr lang="en-US" sz="2200" dirty="0" err="1"/>
              <a:t>nzare</a:t>
            </a:r>
            <a:r>
              <a:rPr lang="en-US" sz="2200" dirty="0"/>
              <a:t>/</a:t>
            </a:r>
            <a:r>
              <a:rPr lang="ro-RO" sz="2200" dirty="0"/>
              <a:t>î</a:t>
            </a:r>
            <a:r>
              <a:rPr lang="en-US" sz="2200" dirty="0" err="1"/>
              <a:t>nchiriere</a:t>
            </a:r>
            <a:r>
              <a:rPr lang="en-US" sz="2200" dirty="0"/>
              <a:t>, cu </a:t>
            </a:r>
            <a:r>
              <a:rPr lang="en-US" sz="2200" dirty="0" err="1"/>
              <a:t>poze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informa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esen</a:t>
            </a:r>
            <a:r>
              <a:rPr lang="ro-RO" sz="2200" dirty="0"/>
              <a:t>ț</a:t>
            </a:r>
            <a:r>
              <a:rPr lang="en-US" sz="2200" dirty="0" err="1"/>
              <a:t>iale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acesta</a:t>
            </a:r>
            <a:r>
              <a:rPr lang="en-US" sz="2200" dirty="0"/>
              <a:t>. </a:t>
            </a:r>
          </a:p>
          <a:p>
            <a:r>
              <a:rPr lang="en-US" sz="2200" dirty="0"/>
              <a:t>El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urma</a:t>
            </a:r>
            <a:r>
              <a:rPr lang="en-US" sz="2200" dirty="0"/>
              <a:t> s</a:t>
            </a:r>
            <a:r>
              <a:rPr lang="ro-RO" sz="2200" dirty="0"/>
              <a:t>ă</a:t>
            </a:r>
            <a:r>
              <a:rPr lang="en-US" sz="2200" dirty="0"/>
              <a:t> fie </a:t>
            </a:r>
            <a:r>
              <a:rPr lang="en-US" sz="2200" dirty="0" err="1"/>
              <a:t>contactat</a:t>
            </a:r>
            <a:r>
              <a:rPr lang="en-US" sz="2200" dirty="0"/>
              <a:t> ulterior, de </a:t>
            </a:r>
            <a:r>
              <a:rPr lang="en-US" sz="2200" dirty="0" err="1"/>
              <a:t>clien</a:t>
            </a:r>
            <a:r>
              <a:rPr lang="ro-RO" sz="2200" dirty="0"/>
              <a:t>ț</a:t>
            </a:r>
            <a:r>
              <a:rPr lang="en-US" sz="2200" dirty="0"/>
              <a:t>ii </a:t>
            </a:r>
            <a:r>
              <a:rPr lang="en-US" sz="2200" dirty="0" err="1"/>
              <a:t>interesa</a:t>
            </a:r>
            <a:r>
              <a:rPr lang="ro-RO" sz="2200" dirty="0"/>
              <a:t>ț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detalii</a:t>
            </a:r>
            <a:r>
              <a:rPr lang="en-US" sz="2200" dirty="0"/>
              <a:t> </a:t>
            </a:r>
            <a:r>
              <a:rPr lang="en-US" sz="2200" dirty="0" err="1"/>
              <a:t>suplimentare</a:t>
            </a:r>
            <a:r>
              <a:rPr lang="en-US" sz="2200" dirty="0"/>
              <a:t> </a:t>
            </a:r>
            <a:r>
              <a:rPr lang="ro-RO" sz="2200" dirty="0"/>
              <a:t>ș</a:t>
            </a:r>
            <a:r>
              <a:rPr lang="en-US" sz="2200" dirty="0" err="1"/>
              <a:t>i</a:t>
            </a:r>
            <a:r>
              <a:rPr lang="en-US" sz="2200" dirty="0"/>
              <a:t>/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vizionari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4099" name="Picture 3" descr="C:\Users\Sica\Downloads\relax-icon-png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250793" cy="27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Utilzatorii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Clienți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persoane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oferta</a:t>
            </a:r>
            <a:r>
              <a:rPr lang="en-US" dirty="0"/>
              <a:t> de </a:t>
            </a:r>
            <a:r>
              <a:rPr lang="en-US" dirty="0" err="1"/>
              <a:t>piață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platformei</a:t>
            </a:r>
            <a:r>
              <a:rPr lang="en-US" dirty="0"/>
              <a:t>.</a:t>
            </a:r>
          </a:p>
          <a:p>
            <a:r>
              <a:rPr lang="en-US" dirty="0" err="1"/>
              <a:t>Vânzatori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persoane</a:t>
            </a:r>
            <a:r>
              <a:rPr lang="en-US" dirty="0"/>
              <a:t> care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imobile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vândă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închirieze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Vânzători</a:t>
            </a:r>
            <a:r>
              <a:rPr lang="en-US" dirty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(</a:t>
            </a:r>
            <a:r>
              <a:rPr lang="en-US" dirty="0" err="1"/>
              <a:t>agenție</a:t>
            </a:r>
            <a:r>
              <a:rPr lang="en-US" dirty="0"/>
              <a:t>, </a:t>
            </a:r>
            <a:r>
              <a:rPr lang="en-US" dirty="0" err="1"/>
              <a:t>dezvoltator</a:t>
            </a:r>
            <a:r>
              <a:rPr lang="en-US" dirty="0"/>
              <a:t>):</a:t>
            </a:r>
            <a:endParaRPr lang="en-US" sz="2000" dirty="0"/>
          </a:p>
          <a:p>
            <a:pPr lvl="1"/>
            <a:r>
              <a:rPr lang="en-US" dirty="0" err="1"/>
              <a:t>Agenția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– </a:t>
            </a:r>
            <a:r>
              <a:rPr lang="en-US" dirty="0" err="1"/>
              <a:t>firme</a:t>
            </a:r>
            <a:r>
              <a:rPr lang="en-US" dirty="0"/>
              <a:t> private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medierea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cumparator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vanzator</a:t>
            </a:r>
            <a:endParaRPr lang="en-US" dirty="0"/>
          </a:p>
          <a:p>
            <a:pPr lvl="1"/>
            <a:r>
              <a:rPr lang="en-US" dirty="0" err="1"/>
              <a:t>Dezvoltatori</a:t>
            </a:r>
            <a:r>
              <a:rPr lang="en-US" dirty="0"/>
              <a:t> – </a:t>
            </a:r>
            <a:r>
              <a:rPr lang="en-US" dirty="0" err="1"/>
              <a:t>firme</a:t>
            </a:r>
            <a:r>
              <a:rPr lang="en-US" dirty="0"/>
              <a:t> private care se </a:t>
            </a:r>
            <a:r>
              <a:rPr lang="en-US" dirty="0" err="1"/>
              <a:t>ocupă</a:t>
            </a:r>
            <a:r>
              <a:rPr lang="en-US" dirty="0"/>
              <a:t> cu </a:t>
            </a:r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imobile</a:t>
            </a:r>
            <a:endParaRPr lang="en-US" sz="1800" dirty="0"/>
          </a:p>
          <a:p>
            <a:pPr lvl="0"/>
            <a:r>
              <a:rPr lang="en-US" dirty="0"/>
              <a:t>Administrator al </a:t>
            </a:r>
            <a:r>
              <a:rPr lang="en-US" dirty="0" err="1"/>
              <a:t>platformei</a:t>
            </a:r>
            <a:endParaRPr lang="en-US" dirty="0"/>
          </a:p>
          <a:p>
            <a:pPr lvl="1"/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care se </a:t>
            </a:r>
            <a:r>
              <a:rPr lang="en-US" dirty="0" err="1"/>
              <a:t>ocup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ionare</a:t>
            </a:r>
            <a:r>
              <a:rPr lang="en-US" dirty="0"/>
              <a:t> a </a:t>
            </a:r>
            <a:r>
              <a:rPr lang="en-US" dirty="0" err="1"/>
              <a:t>platformei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Func</a:t>
            </a:r>
            <a:r>
              <a:rPr lang="ro-RO" sz="3200" dirty="0"/>
              <a:t>ț</a:t>
            </a:r>
            <a:r>
              <a:rPr lang="en-US" sz="3200" dirty="0" err="1"/>
              <a:t>ionalit</a:t>
            </a:r>
            <a:r>
              <a:rPr lang="ro-RO" sz="3200" dirty="0"/>
              <a:t>ăț</a:t>
            </a:r>
            <a:r>
              <a:rPr lang="en-US" sz="3200" dirty="0" err="1"/>
              <a:t>ile</a:t>
            </a:r>
            <a:r>
              <a:rPr lang="en-US" sz="3200" dirty="0"/>
              <a:t> </a:t>
            </a:r>
            <a:r>
              <a:rPr lang="en-US" sz="3200" dirty="0" err="1"/>
              <a:t>sistemului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posta</a:t>
            </a:r>
            <a:r>
              <a:rPr lang="en-US" dirty="0"/>
              <a:t> un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 err="1"/>
              <a:t>ului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ro-RO" dirty="0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vânzare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închiriere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furniza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 (tip </a:t>
            </a:r>
            <a:r>
              <a:rPr lang="en-US" dirty="0" err="1"/>
              <a:t>imobil</a:t>
            </a:r>
            <a:r>
              <a:rPr lang="en-US" dirty="0"/>
              <a:t>, </a:t>
            </a:r>
            <a:r>
              <a:rPr lang="en-US" dirty="0" err="1"/>
              <a:t>loca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, pre</a:t>
            </a:r>
            <a:r>
              <a:rPr lang="ro-RO" dirty="0"/>
              <a:t>ț</a:t>
            </a:r>
            <a:r>
              <a:rPr lang="en-US" dirty="0"/>
              <a:t>),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ă</a:t>
            </a:r>
            <a:r>
              <a:rPr lang="en-US" dirty="0" err="1"/>
              <a:t>rca</a:t>
            </a:r>
            <a:r>
              <a:rPr lang="en-US" dirty="0"/>
              <a:t> </a:t>
            </a:r>
            <a:r>
              <a:rPr lang="en-US" dirty="0" err="1"/>
              <a:t>poze</a:t>
            </a:r>
            <a:r>
              <a:rPr lang="en-US" dirty="0"/>
              <a:t> cu </a:t>
            </a:r>
            <a:r>
              <a:rPr lang="en-US" dirty="0" err="1"/>
              <a:t>locuința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dore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percepe</a:t>
            </a:r>
            <a:r>
              <a:rPr lang="en-US" dirty="0"/>
              <a:t> o </a:t>
            </a:r>
            <a:r>
              <a:rPr lang="en-US" dirty="0" err="1"/>
              <a:t>taxă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 </a:t>
            </a:r>
            <a:r>
              <a:rPr lang="en-US" dirty="0" err="1"/>
              <a:t>postat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(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descuraja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anunțuri</a:t>
            </a:r>
            <a:r>
              <a:rPr lang="en-US" dirty="0"/>
              <a:t> false.  </a:t>
            </a:r>
          </a:p>
          <a:p>
            <a:pPr lvl="1"/>
            <a:r>
              <a:rPr lang="en-US" dirty="0"/>
              <a:t>Din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achit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taxei</a:t>
            </a:r>
            <a:r>
              <a:rPr lang="en-US" dirty="0"/>
              <a:t>,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lună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„</a:t>
            </a:r>
            <a:r>
              <a:rPr lang="en-US" dirty="0" err="1"/>
              <a:t>dezactivat</a:t>
            </a:r>
            <a:r>
              <a:rPr lang="en-US" dirty="0"/>
              <a:t>”.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prelungit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taxe</a:t>
            </a:r>
            <a:r>
              <a:rPr lang="en-US" dirty="0"/>
              <a:t> </a:t>
            </a:r>
            <a:r>
              <a:rPr lang="en-US" dirty="0" err="1"/>
              <a:t>lunare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,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ul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ro-RO" dirty="0"/>
              <a:t>ș</a:t>
            </a:r>
            <a:r>
              <a:rPr lang="en-US" dirty="0" err="1"/>
              <a:t>ters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bunul</a:t>
            </a:r>
            <a:r>
              <a:rPr lang="en-US" dirty="0"/>
              <a:t> </a:t>
            </a:r>
            <a:r>
              <a:rPr lang="en-US" dirty="0" err="1"/>
              <a:t>plac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ro-RO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viziona</a:t>
            </a:r>
            <a:r>
              <a:rPr lang="en-US" dirty="0"/>
              <a:t> </a:t>
            </a:r>
            <a:r>
              <a:rPr lang="en-US" dirty="0" err="1"/>
              <a:t>anunțurile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Anunțurile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afișate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list</a:t>
            </a:r>
            <a:r>
              <a:rPr lang="ro-RO" dirty="0"/>
              <a:t>ă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teva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esen</a:t>
            </a:r>
            <a:r>
              <a:rPr lang="ro-RO" dirty="0"/>
              <a:t>ț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definitorii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titlu</a:t>
            </a:r>
            <a:r>
              <a:rPr lang="en-US" dirty="0"/>
              <a:t>, </a:t>
            </a:r>
            <a:r>
              <a:rPr lang="en-US" dirty="0" err="1"/>
              <a:t>poz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loca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, pre</a:t>
            </a:r>
            <a:r>
              <a:rPr lang="ro-RO" dirty="0"/>
              <a:t>ț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en-US" dirty="0" err="1"/>
              <a:t>camere</a:t>
            </a:r>
            <a:r>
              <a:rPr lang="en-US" dirty="0"/>
              <a:t>,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imobil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detaliilor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pot </a:t>
            </a:r>
            <a:r>
              <a:rPr lang="en-US" dirty="0" err="1"/>
              <a:t>aplica</a:t>
            </a:r>
            <a:r>
              <a:rPr lang="en-US" dirty="0"/>
              <a:t> diverse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ușura</a:t>
            </a:r>
            <a:r>
              <a:rPr lang="en-US" dirty="0"/>
              <a:t> </a:t>
            </a:r>
            <a:r>
              <a:rPr lang="en-US" dirty="0" err="1"/>
              <a:t>căutarea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salva</a:t>
            </a:r>
            <a:r>
              <a:rPr lang="en-US" dirty="0"/>
              <a:t> un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lista</a:t>
            </a:r>
            <a:r>
              <a:rPr lang="en-US" dirty="0"/>
              <a:t> de favorite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122" name="Picture 2" descr="D:\Sem2\IoC\Proiect Imobiliare\diagrame\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4646"/>
            <a:ext cx="4343400" cy="53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EDAEF-1C92-448E-8AAA-2A8F0338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1495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</TotalTime>
  <Words>750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Clarity</vt:lpstr>
      <vt:lpstr>Platformă imobiliare (Proiect Interacțiune Om-Calculator)</vt:lpstr>
      <vt:lpstr>Context general</vt:lpstr>
      <vt:lpstr>Context general (cont.)</vt:lpstr>
      <vt:lpstr>La ce va fi folosit sistemul</vt:lpstr>
      <vt:lpstr>Utilzatorii sistemului</vt:lpstr>
      <vt:lpstr>Funcționalitățile sistemului</vt:lpstr>
      <vt:lpstr>Funcționalitățile sistemului (cont.)</vt:lpstr>
      <vt:lpstr>Prototip pentru crearea unui anunț</vt:lpstr>
      <vt:lpstr>Prototip pentru filtrarea unui anunț</vt:lpstr>
      <vt:lpstr>Prototip pentru vizualizarea de anunțuri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imobiliare (Proiect Interactione Om-Calculator)</dc:title>
  <dc:creator>Sica</dc:creator>
  <cp:lastModifiedBy>Octavian Petre</cp:lastModifiedBy>
  <cp:revision>35</cp:revision>
  <dcterms:created xsi:type="dcterms:W3CDTF">2006-08-16T00:00:00Z</dcterms:created>
  <dcterms:modified xsi:type="dcterms:W3CDTF">2020-03-10T17:22:31Z</dcterms:modified>
</cp:coreProperties>
</file>