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65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34"/>
    <a:srgbClr val="109589"/>
    <a:srgbClr val="D9B300"/>
    <a:srgbClr val="E66C37"/>
    <a:srgbClr val="303D46"/>
    <a:srgbClr val="000000"/>
    <a:srgbClr val="93A2AB"/>
    <a:srgbClr val="8CA0A8"/>
    <a:srgbClr val="90A1A9"/>
    <a:srgbClr val="6C5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68C65-D68D-4342-A7E2-8729B62E92E7}" v="3" dt="2022-07-30T13:00:07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Cavalcanti de Jesus" userId="06ef611a7aa12e5d" providerId="LiveId" clId="{4AACC4F7-A703-44EF-9E2E-48B863B19829}"/>
    <pc:docChg chg="undo custSel addSld delSld modSld sldOrd">
      <pc:chgData name="Marcus Vinicius Cavalcanti de Jesus" userId="06ef611a7aa12e5d" providerId="LiveId" clId="{4AACC4F7-A703-44EF-9E2E-48B863B19829}" dt="2020-05-12T04:40:06.308" v="867" actId="12788"/>
      <pc:docMkLst>
        <pc:docMk/>
      </pc:docMkLst>
      <pc:sldChg chg="addSp delSp modSp mod">
        <pc:chgData name="Marcus Vinicius Cavalcanti de Jesus" userId="06ef611a7aa12e5d" providerId="LiveId" clId="{4AACC4F7-A703-44EF-9E2E-48B863B19829}" dt="2020-05-12T04:40:06.308" v="867" actId="12788"/>
        <pc:sldMkLst>
          <pc:docMk/>
          <pc:sldMk cId="2212779970" sldId="256"/>
        </pc:sldMkLst>
        <pc:spChg chg="add mod">
          <ac:chgData name="Marcus Vinicius Cavalcanti de Jesus" userId="06ef611a7aa12e5d" providerId="LiveId" clId="{4AACC4F7-A703-44EF-9E2E-48B863B19829}" dt="2020-05-12T04:39:11.665" v="845" actId="1076"/>
          <ac:spMkLst>
            <pc:docMk/>
            <pc:sldMk cId="2212779970" sldId="256"/>
            <ac:spMk id="2" creationId="{C1D92F27-07D8-42EF-985D-449DB89B1DAB}"/>
          </ac:spMkLst>
        </pc:spChg>
        <pc:spChg chg="add mod">
          <ac:chgData name="Marcus Vinicius Cavalcanti de Jesus" userId="06ef611a7aa12e5d" providerId="LiveId" clId="{4AACC4F7-A703-44EF-9E2E-48B863B19829}" dt="2020-05-12T04:40:06.308" v="867" actId="12788"/>
          <ac:spMkLst>
            <pc:docMk/>
            <pc:sldMk cId="2212779970" sldId="256"/>
            <ac:spMk id="3" creationId="{0B0C4E68-BEE2-4EA1-B5CF-FA30D86F5053}"/>
          </ac:spMkLst>
        </pc:spChg>
        <pc:spChg chg="add del mod ord">
          <ac:chgData name="Marcus Vinicius Cavalcanti de Jesus" userId="06ef611a7aa12e5d" providerId="LiveId" clId="{4AACC4F7-A703-44EF-9E2E-48B863B19829}" dt="2020-05-12T04:23:20.945" v="772" actId="478"/>
          <ac:spMkLst>
            <pc:docMk/>
            <pc:sldMk cId="2212779970" sldId="256"/>
            <ac:spMk id="6" creationId="{7F71C3DB-C490-4C85-844D-6703F9E81B34}"/>
          </ac:spMkLst>
        </pc:spChg>
        <pc:spChg chg="add mod">
          <ac:chgData name="Marcus Vinicius Cavalcanti de Jesus" userId="06ef611a7aa12e5d" providerId="LiveId" clId="{4AACC4F7-A703-44EF-9E2E-48B863B19829}" dt="2020-05-12T04:16:56.673" v="698" actId="6559"/>
          <ac:spMkLst>
            <pc:docMk/>
            <pc:sldMk cId="2212779970" sldId="256"/>
            <ac:spMk id="7" creationId="{0408D162-4686-4A3B-83B2-991939E6B7C5}"/>
          </ac:spMkLst>
        </pc:spChg>
        <pc:picChg chg="del">
          <ac:chgData name="Marcus Vinicius Cavalcanti de Jesus" userId="06ef611a7aa12e5d" providerId="LiveId" clId="{4AACC4F7-A703-44EF-9E2E-48B863B19829}" dt="2020-05-12T03:44:00.942" v="587" actId="478"/>
          <ac:picMkLst>
            <pc:docMk/>
            <pc:sldMk cId="2212779970" sldId="256"/>
            <ac:picMk id="4" creationId="{3B527BC4-961C-4C6A-9D79-DE4E83353505}"/>
          </ac:picMkLst>
        </pc:picChg>
        <pc:picChg chg="add del mod ord modCrop">
          <ac:chgData name="Marcus Vinicius Cavalcanti de Jesus" userId="06ef611a7aa12e5d" providerId="LiveId" clId="{4AACC4F7-A703-44EF-9E2E-48B863B19829}" dt="2020-05-12T04:21:38.106" v="716" actId="478"/>
          <ac:picMkLst>
            <pc:docMk/>
            <pc:sldMk cId="2212779970" sldId="256"/>
            <ac:picMk id="5" creationId="{85D88D34-3A74-4CE5-A7C1-4752922BC15A}"/>
          </ac:picMkLst>
        </pc:picChg>
        <pc:picChg chg="add mod ord modCrop">
          <ac:chgData name="Marcus Vinicius Cavalcanti de Jesus" userId="06ef611a7aa12e5d" providerId="LiveId" clId="{4AACC4F7-A703-44EF-9E2E-48B863B19829}" dt="2020-05-12T04:23:03.857" v="770" actId="732"/>
          <ac:picMkLst>
            <pc:docMk/>
            <pc:sldMk cId="2212779970" sldId="256"/>
            <ac:picMk id="9" creationId="{DD0FD327-E77B-4B08-867B-BB020E3338E4}"/>
          </ac:picMkLst>
        </pc:picChg>
      </pc:sldChg>
      <pc:sldChg chg="del">
        <pc:chgData name="Marcus Vinicius Cavalcanti de Jesus" userId="06ef611a7aa12e5d" providerId="LiveId" clId="{4AACC4F7-A703-44EF-9E2E-48B863B19829}" dt="2020-05-12T03:43:58.193" v="586" actId="47"/>
        <pc:sldMkLst>
          <pc:docMk/>
          <pc:sldMk cId="3056122211" sldId="257"/>
        </pc:sldMkLst>
      </pc:sldChg>
      <pc:sldChg chg="addSp delSp modSp del mod">
        <pc:chgData name="Marcus Vinicius Cavalcanti de Jesus" userId="06ef611a7aa12e5d" providerId="LiveId" clId="{4AACC4F7-A703-44EF-9E2E-48B863B19829}" dt="2020-05-12T03:43:58.193" v="586" actId="47"/>
        <pc:sldMkLst>
          <pc:docMk/>
          <pc:sldMk cId="1760637605" sldId="258"/>
        </pc:sldMkLst>
        <pc:spChg chg="mod">
          <ac:chgData name="Marcus Vinicius Cavalcanti de Jesus" userId="06ef611a7aa12e5d" providerId="LiveId" clId="{4AACC4F7-A703-44EF-9E2E-48B863B19829}" dt="2020-05-11T03:53:12.583" v="40" actId="1036"/>
          <ac:spMkLst>
            <pc:docMk/>
            <pc:sldMk cId="1760637605" sldId="258"/>
            <ac:spMk id="6" creationId="{04977B5E-0272-4128-B842-7377E47727F6}"/>
          </ac:spMkLst>
        </pc:spChg>
        <pc:spChg chg="add mod">
          <ac:chgData name="Marcus Vinicius Cavalcanti de Jesus" userId="06ef611a7aa12e5d" providerId="LiveId" clId="{4AACC4F7-A703-44EF-9E2E-48B863B19829}" dt="2020-05-12T02:27:01.743" v="466" actId="1076"/>
          <ac:spMkLst>
            <pc:docMk/>
            <pc:sldMk cId="1760637605" sldId="258"/>
            <ac:spMk id="10" creationId="{764B434B-B5CE-4F45-8654-BB59231BBFC2}"/>
          </ac:spMkLst>
        </pc:spChg>
        <pc:spChg chg="add mod">
          <ac:chgData name="Marcus Vinicius Cavalcanti de Jesus" userId="06ef611a7aa12e5d" providerId="LiveId" clId="{4AACC4F7-A703-44EF-9E2E-48B863B19829}" dt="2020-05-12T02:29:13.319" v="468" actId="1076"/>
          <ac:spMkLst>
            <pc:docMk/>
            <pc:sldMk cId="1760637605" sldId="258"/>
            <ac:spMk id="12" creationId="{D365B60D-98C8-4B6E-B27A-ED08980D0D74}"/>
          </ac:spMkLst>
        </pc:spChg>
        <pc:picChg chg="add del mod">
          <ac:chgData name="Marcus Vinicius Cavalcanti de Jesus" userId="06ef611a7aa12e5d" providerId="LiveId" clId="{4AACC4F7-A703-44EF-9E2E-48B863B19829}" dt="2020-05-11T22:16:41.723" v="46" actId="21"/>
          <ac:picMkLst>
            <pc:docMk/>
            <pc:sldMk cId="1760637605" sldId="258"/>
            <ac:picMk id="5" creationId="{F0148084-FD2F-487E-B4DE-7DDA7AFCF28E}"/>
          </ac:picMkLst>
        </pc:picChg>
      </pc:sldChg>
      <pc:sldChg chg="addSp delSp modSp del mod">
        <pc:chgData name="Marcus Vinicius Cavalcanti de Jesus" userId="06ef611a7aa12e5d" providerId="LiveId" clId="{4AACC4F7-A703-44EF-9E2E-48B863B19829}" dt="2020-05-12T03:43:58.193" v="586" actId="47"/>
        <pc:sldMkLst>
          <pc:docMk/>
          <pc:sldMk cId="2497097136" sldId="259"/>
        </pc:sldMkLst>
        <pc:spChg chg="mod">
          <ac:chgData name="Marcus Vinicius Cavalcanti de Jesus" userId="06ef611a7aa12e5d" providerId="LiveId" clId="{4AACC4F7-A703-44EF-9E2E-48B863B19829}" dt="2020-05-11T23:36:04.062" v="189" actId="14100"/>
          <ac:spMkLst>
            <pc:docMk/>
            <pc:sldMk cId="2497097136" sldId="259"/>
            <ac:spMk id="6" creationId="{83ABFFDC-5DF6-46A7-8C61-7371516D08EC}"/>
          </ac:spMkLst>
        </pc:spChg>
        <pc:spChg chg="mod">
          <ac:chgData name="Marcus Vinicius Cavalcanti de Jesus" userId="06ef611a7aa12e5d" providerId="LiveId" clId="{4AACC4F7-A703-44EF-9E2E-48B863B19829}" dt="2020-05-11T22:19:31.339" v="63" actId="14100"/>
          <ac:spMkLst>
            <pc:docMk/>
            <pc:sldMk cId="2497097136" sldId="259"/>
            <ac:spMk id="8" creationId="{D2142966-C2BE-4712-8793-528199A3C322}"/>
          </ac:spMkLst>
        </pc:spChg>
        <pc:spChg chg="mod">
          <ac:chgData name="Marcus Vinicius Cavalcanti de Jesus" userId="06ef611a7aa12e5d" providerId="LiveId" clId="{4AACC4F7-A703-44EF-9E2E-48B863B19829}" dt="2020-05-11T22:21:10.153" v="73" actId="164"/>
          <ac:spMkLst>
            <pc:docMk/>
            <pc:sldMk cId="2497097136" sldId="259"/>
            <ac:spMk id="32" creationId="{3BA23453-3401-4C5B-AA55-5ECB4C6EA9E6}"/>
          </ac:spMkLst>
        </pc:spChg>
        <pc:grpChg chg="add mod">
          <ac:chgData name="Marcus Vinicius Cavalcanti de Jesus" userId="06ef611a7aa12e5d" providerId="LiveId" clId="{4AACC4F7-A703-44EF-9E2E-48B863B19829}" dt="2020-05-11T22:21:10.153" v="73" actId="164"/>
          <ac:grpSpMkLst>
            <pc:docMk/>
            <pc:sldMk cId="2497097136" sldId="259"/>
            <ac:grpSpMk id="5" creationId="{3164455C-C7AE-405C-ABAA-A532BCF9C354}"/>
          </ac:grpSpMkLst>
        </pc:grpChg>
        <pc:picChg chg="add del mod">
          <ac:chgData name="Marcus Vinicius Cavalcanti de Jesus" userId="06ef611a7aa12e5d" providerId="LiveId" clId="{4AACC4F7-A703-44EF-9E2E-48B863B19829}" dt="2020-05-11T22:18:42.714" v="50" actId="478"/>
          <ac:picMkLst>
            <pc:docMk/>
            <pc:sldMk cId="2497097136" sldId="259"/>
            <ac:picMk id="2" creationId="{AA952B80-1769-4994-9831-987AA84543E1}"/>
          </ac:picMkLst>
        </pc:picChg>
        <pc:picChg chg="add del mod ord">
          <ac:chgData name="Marcus Vinicius Cavalcanti de Jesus" userId="06ef611a7aa12e5d" providerId="LiveId" clId="{4AACC4F7-A703-44EF-9E2E-48B863B19829}" dt="2020-05-11T22:21:32.021" v="74" actId="478"/>
          <ac:picMkLst>
            <pc:docMk/>
            <pc:sldMk cId="2497097136" sldId="259"/>
            <ac:picMk id="4" creationId="{47457E7A-879D-4793-B8FA-E41EC9683697}"/>
          </ac:picMkLst>
        </pc:picChg>
      </pc:sldChg>
      <pc:sldChg chg="modSp del mod">
        <pc:chgData name="Marcus Vinicius Cavalcanti de Jesus" userId="06ef611a7aa12e5d" providerId="LiveId" clId="{4AACC4F7-A703-44EF-9E2E-48B863B19829}" dt="2020-05-12T03:43:58.193" v="586" actId="47"/>
        <pc:sldMkLst>
          <pc:docMk/>
          <pc:sldMk cId="1034105187" sldId="260"/>
        </pc:sldMkLst>
        <pc:spChg chg="mod">
          <ac:chgData name="Marcus Vinicius Cavalcanti de Jesus" userId="06ef611a7aa12e5d" providerId="LiveId" clId="{4AACC4F7-A703-44EF-9E2E-48B863B19829}" dt="2020-05-11T02:59:15.254" v="0" actId="14100"/>
          <ac:spMkLst>
            <pc:docMk/>
            <pc:sldMk cId="1034105187" sldId="260"/>
            <ac:spMk id="56" creationId="{424BB7FC-E471-4A5D-B6DF-0C6F5C772D3E}"/>
          </ac:spMkLst>
        </pc:spChg>
        <pc:spChg chg="mod">
          <ac:chgData name="Marcus Vinicius Cavalcanti de Jesus" userId="06ef611a7aa12e5d" providerId="LiveId" clId="{4AACC4F7-A703-44EF-9E2E-48B863B19829}" dt="2020-05-11T02:59:17.556" v="1" actId="14100"/>
          <ac:spMkLst>
            <pc:docMk/>
            <pc:sldMk cId="1034105187" sldId="260"/>
            <ac:spMk id="58" creationId="{32EBF06E-C1B6-4838-B4A5-1704E88C69CA}"/>
          </ac:spMkLst>
        </pc:spChg>
        <pc:spChg chg="mod">
          <ac:chgData name="Marcus Vinicius Cavalcanti de Jesus" userId="06ef611a7aa12e5d" providerId="LiveId" clId="{4AACC4F7-A703-44EF-9E2E-48B863B19829}" dt="2020-05-11T02:59:19.534" v="2" actId="14100"/>
          <ac:spMkLst>
            <pc:docMk/>
            <pc:sldMk cId="1034105187" sldId="260"/>
            <ac:spMk id="60" creationId="{A3B4ED2C-A728-49A6-A462-61A3CF944B83}"/>
          </ac:spMkLst>
        </pc:spChg>
      </pc:sldChg>
      <pc:sldChg chg="addSp delSp modSp add del mod">
        <pc:chgData name="Marcus Vinicius Cavalcanti de Jesus" userId="06ef611a7aa12e5d" providerId="LiveId" clId="{4AACC4F7-A703-44EF-9E2E-48B863B19829}" dt="2020-05-12T03:43:58.193" v="586" actId="47"/>
        <pc:sldMkLst>
          <pc:docMk/>
          <pc:sldMk cId="3298640146" sldId="261"/>
        </pc:sldMkLst>
        <pc:spChg chg="add del mod">
          <ac:chgData name="Marcus Vinicius Cavalcanti de Jesus" userId="06ef611a7aa12e5d" providerId="LiveId" clId="{4AACC4F7-A703-44EF-9E2E-48B863B19829}" dt="2020-05-11T03:23:58.657" v="20" actId="478"/>
          <ac:spMkLst>
            <pc:docMk/>
            <pc:sldMk cId="3298640146" sldId="261"/>
            <ac:spMk id="2" creationId="{14062F30-CDE5-4DE7-BC3D-090B26459B2A}"/>
          </ac:spMkLst>
        </pc:spChg>
        <pc:spChg chg="add mod">
          <ac:chgData name="Marcus Vinicius Cavalcanti de Jesus" userId="06ef611a7aa12e5d" providerId="LiveId" clId="{4AACC4F7-A703-44EF-9E2E-48B863B19829}" dt="2020-05-11T03:24:39.645" v="35" actId="14100"/>
          <ac:spMkLst>
            <pc:docMk/>
            <pc:sldMk cId="3298640146" sldId="261"/>
            <ac:spMk id="3" creationId="{04F3B671-37D5-4D03-9E58-A31D65EA42DA}"/>
          </ac:spMkLst>
        </pc:spChg>
        <pc:spChg chg="add del mod">
          <ac:chgData name="Marcus Vinicius Cavalcanti de Jesus" userId="06ef611a7aa12e5d" providerId="LiveId" clId="{4AACC4F7-A703-44EF-9E2E-48B863B19829}" dt="2020-05-11T03:24:29.105" v="30" actId="478"/>
          <ac:spMkLst>
            <pc:docMk/>
            <pc:sldMk cId="3298640146" sldId="261"/>
            <ac:spMk id="4" creationId="{0DE0C366-A594-4351-A150-84E6CE010807}"/>
          </ac:spMkLst>
        </pc:spChg>
        <pc:spChg chg="add del mod">
          <ac:chgData name="Marcus Vinicius Cavalcanti de Jesus" userId="06ef611a7aa12e5d" providerId="LiveId" clId="{4AACC4F7-A703-44EF-9E2E-48B863B19829}" dt="2020-05-11T03:24:36.934" v="34" actId="478"/>
          <ac:spMkLst>
            <pc:docMk/>
            <pc:sldMk cId="3298640146" sldId="261"/>
            <ac:spMk id="5" creationId="{77EBD0CD-9244-4B6F-A3A9-CAF87498F514}"/>
          </ac:spMkLst>
        </pc:spChg>
        <pc:spChg chg="add mod">
          <ac:chgData name="Marcus Vinicius Cavalcanti de Jesus" userId="06ef611a7aa12e5d" providerId="LiveId" clId="{4AACC4F7-A703-44EF-9E2E-48B863B19829}" dt="2020-05-11T03:24:43.286" v="37" actId="1076"/>
          <ac:spMkLst>
            <pc:docMk/>
            <pc:sldMk cId="3298640146" sldId="261"/>
            <ac:spMk id="7" creationId="{EFCAA4BB-D492-4A17-AD86-2E12C8E0489B}"/>
          </ac:spMkLst>
        </pc:spChg>
        <pc:spChg chg="mod">
          <ac:chgData name="Marcus Vinicius Cavalcanti de Jesus" userId="06ef611a7aa12e5d" providerId="LiveId" clId="{4AACC4F7-A703-44EF-9E2E-48B863B19829}" dt="2020-05-11T23:36:15.054" v="191" actId="14100"/>
          <ac:spMkLst>
            <pc:docMk/>
            <pc:sldMk cId="3298640146" sldId="261"/>
            <ac:spMk id="8" creationId="{D2142966-C2BE-4712-8793-528199A3C322}"/>
          </ac:spMkLst>
        </pc:spChg>
        <pc:spChg chg="del">
          <ac:chgData name="Marcus Vinicius Cavalcanti de Jesus" userId="06ef611a7aa12e5d" providerId="LiveId" clId="{4AACC4F7-A703-44EF-9E2E-48B863B19829}" dt="2020-05-11T03:22:18.319" v="5" actId="478"/>
          <ac:spMkLst>
            <pc:docMk/>
            <pc:sldMk cId="3298640146" sldId="261"/>
            <ac:spMk id="10" creationId="{119805B5-5187-49F0-8F14-0953F56F35FA}"/>
          </ac:spMkLst>
        </pc:spChg>
        <pc:spChg chg="del">
          <ac:chgData name="Marcus Vinicius Cavalcanti de Jesus" userId="06ef611a7aa12e5d" providerId="LiveId" clId="{4AACC4F7-A703-44EF-9E2E-48B863B19829}" dt="2020-05-11T03:22:18.319" v="5" actId="478"/>
          <ac:spMkLst>
            <pc:docMk/>
            <pc:sldMk cId="3298640146" sldId="261"/>
            <ac:spMk id="42" creationId="{4319E611-7BD2-44CF-8BE4-985FB0F5EF27}"/>
          </ac:spMkLst>
        </pc:spChg>
        <pc:spChg chg="del">
          <ac:chgData name="Marcus Vinicius Cavalcanti de Jesus" userId="06ef611a7aa12e5d" providerId="LiveId" clId="{4AACC4F7-A703-44EF-9E2E-48B863B19829}" dt="2020-05-11T03:22:18.319" v="5" actId="478"/>
          <ac:spMkLst>
            <pc:docMk/>
            <pc:sldMk cId="3298640146" sldId="261"/>
            <ac:spMk id="44" creationId="{5B59E839-BF05-49FD-9502-0837507D51F3}"/>
          </ac:spMkLst>
        </pc:spChg>
        <pc:spChg chg="del">
          <ac:chgData name="Marcus Vinicius Cavalcanti de Jesus" userId="06ef611a7aa12e5d" providerId="LiveId" clId="{4AACC4F7-A703-44EF-9E2E-48B863B19829}" dt="2020-05-11T03:22:18.319" v="5" actId="478"/>
          <ac:spMkLst>
            <pc:docMk/>
            <pc:sldMk cId="3298640146" sldId="261"/>
            <ac:spMk id="46" creationId="{1C5CB404-F5BE-42F7-8DED-1EE967B6E4A6}"/>
          </ac:spMkLst>
        </pc:spChg>
        <pc:spChg chg="mod">
          <ac:chgData name="Marcus Vinicius Cavalcanti de Jesus" userId="06ef611a7aa12e5d" providerId="LiveId" clId="{4AACC4F7-A703-44EF-9E2E-48B863B19829}" dt="2020-05-11T03:24:50.775" v="38" actId="14100"/>
          <ac:spMkLst>
            <pc:docMk/>
            <pc:sldMk cId="3298640146" sldId="261"/>
            <ac:spMk id="56" creationId="{424BB7FC-E471-4A5D-B6DF-0C6F5C772D3E}"/>
          </ac:spMkLst>
        </pc:spChg>
        <pc:spChg chg="del">
          <ac:chgData name="Marcus Vinicius Cavalcanti de Jesus" userId="06ef611a7aa12e5d" providerId="LiveId" clId="{4AACC4F7-A703-44EF-9E2E-48B863B19829}" dt="2020-05-11T03:22:37.092" v="6" actId="478"/>
          <ac:spMkLst>
            <pc:docMk/>
            <pc:sldMk cId="3298640146" sldId="261"/>
            <ac:spMk id="58" creationId="{32EBF06E-C1B6-4838-B4A5-1704E88C69CA}"/>
          </ac:spMkLst>
        </pc:spChg>
        <pc:spChg chg="mod">
          <ac:chgData name="Marcus Vinicius Cavalcanti de Jesus" userId="06ef611a7aa12e5d" providerId="LiveId" clId="{4AACC4F7-A703-44EF-9E2E-48B863B19829}" dt="2020-05-11T03:24:19.420" v="26" actId="14100"/>
          <ac:spMkLst>
            <pc:docMk/>
            <pc:sldMk cId="3298640146" sldId="261"/>
            <ac:spMk id="60" creationId="{A3B4ED2C-A728-49A6-A462-61A3CF944B83}"/>
          </ac:spMkLst>
        </pc:spChg>
        <pc:picChg chg="del">
          <ac:chgData name="Marcus Vinicius Cavalcanti de Jesus" userId="06ef611a7aa12e5d" providerId="LiveId" clId="{4AACC4F7-A703-44EF-9E2E-48B863B19829}" dt="2020-05-11T03:22:18.319" v="5" actId="478"/>
          <ac:picMkLst>
            <pc:docMk/>
            <pc:sldMk cId="3298640146" sldId="261"/>
            <ac:picMk id="48" creationId="{ACEF058B-1172-47E4-B2EE-EE1540069878}"/>
          </ac:picMkLst>
        </pc:picChg>
        <pc:picChg chg="del">
          <ac:chgData name="Marcus Vinicius Cavalcanti de Jesus" userId="06ef611a7aa12e5d" providerId="LiveId" clId="{4AACC4F7-A703-44EF-9E2E-48B863B19829}" dt="2020-05-11T03:22:18.319" v="5" actId="478"/>
          <ac:picMkLst>
            <pc:docMk/>
            <pc:sldMk cId="3298640146" sldId="261"/>
            <ac:picMk id="50" creationId="{9EDA7A08-026B-4D73-B01E-23F9674D0E55}"/>
          </ac:picMkLst>
        </pc:picChg>
        <pc:picChg chg="del">
          <ac:chgData name="Marcus Vinicius Cavalcanti de Jesus" userId="06ef611a7aa12e5d" providerId="LiveId" clId="{4AACC4F7-A703-44EF-9E2E-48B863B19829}" dt="2020-05-11T03:22:18.319" v="5" actId="478"/>
          <ac:picMkLst>
            <pc:docMk/>
            <pc:sldMk cId="3298640146" sldId="261"/>
            <ac:picMk id="52" creationId="{8A9CCEC5-91DB-473F-A6FA-F552CA8CAD9A}"/>
          </ac:picMkLst>
        </pc:picChg>
        <pc:picChg chg="del">
          <ac:chgData name="Marcus Vinicius Cavalcanti de Jesus" userId="06ef611a7aa12e5d" providerId="LiveId" clId="{4AACC4F7-A703-44EF-9E2E-48B863B19829}" dt="2020-05-11T03:22:18.319" v="5" actId="478"/>
          <ac:picMkLst>
            <pc:docMk/>
            <pc:sldMk cId="3298640146" sldId="261"/>
            <ac:picMk id="54" creationId="{58900F72-04FF-43A6-8E10-95570ED007E8}"/>
          </ac:picMkLst>
        </pc:picChg>
      </pc:sldChg>
      <pc:sldChg chg="add del">
        <pc:chgData name="Marcus Vinicius Cavalcanti de Jesus" userId="06ef611a7aa12e5d" providerId="LiveId" clId="{4AACC4F7-A703-44EF-9E2E-48B863B19829}" dt="2020-05-11T22:16:38.823" v="44" actId="22"/>
        <pc:sldMkLst>
          <pc:docMk/>
          <pc:sldMk cId="1608815116" sldId="262"/>
        </pc:sldMkLst>
      </pc:sldChg>
      <pc:sldChg chg="addSp delSp modSp add mod">
        <pc:chgData name="Marcus Vinicius Cavalcanti de Jesus" userId="06ef611a7aa12e5d" providerId="LiveId" clId="{4AACC4F7-A703-44EF-9E2E-48B863B19829}" dt="2020-05-12T04:39:00.990" v="840" actId="20577"/>
        <pc:sldMkLst>
          <pc:docMk/>
          <pc:sldMk cId="3450541435" sldId="262"/>
        </pc:sldMkLst>
        <pc:spChg chg="add mod">
          <ac:chgData name="Marcus Vinicius Cavalcanti de Jesus" userId="06ef611a7aa12e5d" providerId="LiveId" clId="{4AACC4F7-A703-44EF-9E2E-48B863B19829}" dt="2020-05-12T03:09:05.345" v="569" actId="14100"/>
          <ac:spMkLst>
            <pc:docMk/>
            <pc:sldMk cId="3450541435" sldId="262"/>
            <ac:spMk id="2" creationId="{754ADF52-B92E-413E-AD1B-25F9243F121B}"/>
          </ac:spMkLst>
        </pc:spChg>
        <pc:spChg chg="del">
          <ac:chgData name="Marcus Vinicius Cavalcanti de Jesus" userId="06ef611a7aa12e5d" providerId="LiveId" clId="{4AACC4F7-A703-44EF-9E2E-48B863B19829}" dt="2020-05-11T22:23:04.080" v="84" actId="478"/>
          <ac:spMkLst>
            <pc:docMk/>
            <pc:sldMk cId="3450541435" sldId="262"/>
            <ac:spMk id="3" creationId="{04F3B671-37D5-4D03-9E58-A31D65EA42DA}"/>
          </ac:spMkLst>
        </pc:spChg>
        <pc:spChg chg="add mod">
          <ac:chgData name="Marcus Vinicius Cavalcanti de Jesus" userId="06ef611a7aa12e5d" providerId="LiveId" clId="{4AACC4F7-A703-44EF-9E2E-48B863B19829}" dt="2020-05-12T04:39:00.990" v="840" actId="20577"/>
          <ac:spMkLst>
            <pc:docMk/>
            <pc:sldMk cId="3450541435" sldId="262"/>
            <ac:spMk id="3" creationId="{A1374546-A2C8-4C22-9D85-E1281CD83054}"/>
          </ac:spMkLst>
        </pc:spChg>
        <pc:spChg chg="add mod">
          <ac:chgData name="Marcus Vinicius Cavalcanti de Jesus" userId="06ef611a7aa12e5d" providerId="LiveId" clId="{4AACC4F7-A703-44EF-9E2E-48B863B19829}" dt="2020-05-11T23:08:40.385" v="175" actId="14100"/>
          <ac:spMkLst>
            <pc:docMk/>
            <pc:sldMk cId="3450541435" sldId="262"/>
            <ac:spMk id="4" creationId="{972A9608-B0F3-4AB9-B51E-028637D2B0E2}"/>
          </ac:spMkLst>
        </pc:spChg>
        <pc:spChg chg="add mod">
          <ac:chgData name="Marcus Vinicius Cavalcanti de Jesus" userId="06ef611a7aa12e5d" providerId="LiveId" clId="{4AACC4F7-A703-44EF-9E2E-48B863B19829}" dt="2020-05-12T03:21:24.957" v="582" actId="14100"/>
          <ac:spMkLst>
            <pc:docMk/>
            <pc:sldMk cId="3450541435" sldId="262"/>
            <ac:spMk id="5" creationId="{4D908B96-42A2-4EAC-9ACA-9BD5EAA87244}"/>
          </ac:spMkLst>
        </pc:spChg>
        <pc:spChg chg="del mod">
          <ac:chgData name="Marcus Vinicius Cavalcanti de Jesus" userId="06ef611a7aa12e5d" providerId="LiveId" clId="{4AACC4F7-A703-44EF-9E2E-48B863B19829}" dt="2020-05-11T23:43:35.699" v="274" actId="478"/>
          <ac:spMkLst>
            <pc:docMk/>
            <pc:sldMk cId="3450541435" sldId="262"/>
            <ac:spMk id="6" creationId="{83ABFFDC-5DF6-46A7-8C61-7371516D08EC}"/>
          </ac:spMkLst>
        </pc:spChg>
        <pc:spChg chg="del">
          <ac:chgData name="Marcus Vinicius Cavalcanti de Jesus" userId="06ef611a7aa12e5d" providerId="LiveId" clId="{4AACC4F7-A703-44EF-9E2E-48B863B19829}" dt="2020-05-11T22:23:04.080" v="84" actId="478"/>
          <ac:spMkLst>
            <pc:docMk/>
            <pc:sldMk cId="3450541435" sldId="262"/>
            <ac:spMk id="7" creationId="{EFCAA4BB-D492-4A17-AD86-2E12C8E0489B}"/>
          </ac:spMkLst>
        </pc:spChg>
        <pc:spChg chg="add del mod">
          <ac:chgData name="Marcus Vinicius Cavalcanti de Jesus" userId="06ef611a7aa12e5d" providerId="LiveId" clId="{4AACC4F7-A703-44EF-9E2E-48B863B19829}" dt="2020-05-11T23:43:25.676" v="273" actId="14100"/>
          <ac:spMkLst>
            <pc:docMk/>
            <pc:sldMk cId="3450541435" sldId="262"/>
            <ac:spMk id="8" creationId="{D2142966-C2BE-4712-8793-528199A3C322}"/>
          </ac:spMkLst>
        </pc:spChg>
        <pc:spChg chg="add mod ord">
          <ac:chgData name="Marcus Vinicius Cavalcanti de Jesus" userId="06ef611a7aa12e5d" providerId="LiveId" clId="{4AACC4F7-A703-44EF-9E2E-48B863B19829}" dt="2020-05-11T23:43:46.874" v="278" actId="14100"/>
          <ac:spMkLst>
            <pc:docMk/>
            <pc:sldMk cId="3450541435" sldId="262"/>
            <ac:spMk id="16" creationId="{33164C61-3336-4DEE-B659-432B363E8163}"/>
          </ac:spMkLst>
        </pc:spChg>
        <pc:spChg chg="add del">
          <ac:chgData name="Marcus Vinicius Cavalcanti de Jesus" userId="06ef611a7aa12e5d" providerId="LiveId" clId="{4AACC4F7-A703-44EF-9E2E-48B863B19829}" dt="2020-05-12T00:34:36.276" v="356" actId="22"/>
          <ac:spMkLst>
            <pc:docMk/>
            <pc:sldMk cId="3450541435" sldId="262"/>
            <ac:spMk id="18" creationId="{81D73870-E466-4307-8628-C81DA1A2E3E8}"/>
          </ac:spMkLst>
        </pc:spChg>
        <pc:spChg chg="add mod">
          <ac:chgData name="Marcus Vinicius Cavalcanti de Jesus" userId="06ef611a7aa12e5d" providerId="LiveId" clId="{4AACC4F7-A703-44EF-9E2E-48B863B19829}" dt="2020-05-12T03:08:10.461" v="566" actId="14100"/>
          <ac:spMkLst>
            <pc:docMk/>
            <pc:sldMk cId="3450541435" sldId="262"/>
            <ac:spMk id="20" creationId="{FBCB8A13-C90A-46CF-8874-AA4123BDDC84}"/>
          </ac:spMkLst>
        </pc:spChg>
        <pc:spChg chg="mod">
          <ac:chgData name="Marcus Vinicius Cavalcanti de Jesus" userId="06ef611a7aa12e5d" providerId="LiveId" clId="{4AACC4F7-A703-44EF-9E2E-48B863B19829}" dt="2020-05-12T03:09:02.500" v="568" actId="14100"/>
          <ac:spMkLst>
            <pc:docMk/>
            <pc:sldMk cId="3450541435" sldId="262"/>
            <ac:spMk id="22" creationId="{F03A2821-5B65-4C70-B667-E1286E69ECE1}"/>
          </ac:spMkLst>
        </pc:spChg>
        <pc:spChg chg="mod">
          <ac:chgData name="Marcus Vinicius Cavalcanti de Jesus" userId="06ef611a7aa12e5d" providerId="LiveId" clId="{4AACC4F7-A703-44EF-9E2E-48B863B19829}" dt="2020-05-12T03:09:00.001" v="567" actId="14100"/>
          <ac:spMkLst>
            <pc:docMk/>
            <pc:sldMk cId="3450541435" sldId="262"/>
            <ac:spMk id="23" creationId="{240D2404-4290-44A0-A57E-965C9CCA9AB0}"/>
          </ac:spMkLst>
        </pc:spChg>
        <pc:spChg chg="add mod">
          <ac:chgData name="Marcus Vinicius Cavalcanti de Jesus" userId="06ef611a7aa12e5d" providerId="LiveId" clId="{4AACC4F7-A703-44EF-9E2E-48B863B19829}" dt="2020-05-12T03:08:08.745" v="565" actId="14100"/>
          <ac:spMkLst>
            <pc:docMk/>
            <pc:sldMk cId="3450541435" sldId="262"/>
            <ac:spMk id="24" creationId="{50D22B0E-2E5E-427B-B8E6-9B60BED1FD1E}"/>
          </ac:spMkLst>
        </pc:spChg>
        <pc:spChg chg="add mod">
          <ac:chgData name="Marcus Vinicius Cavalcanti de Jesus" userId="06ef611a7aa12e5d" providerId="LiveId" clId="{4AACC4F7-A703-44EF-9E2E-48B863B19829}" dt="2020-05-12T03:20:12.238" v="575" actId="2085"/>
          <ac:spMkLst>
            <pc:docMk/>
            <pc:sldMk cId="3450541435" sldId="262"/>
            <ac:spMk id="26" creationId="{E4607C47-8DB0-4F79-83EB-C5CE3E4C648E}"/>
          </ac:spMkLst>
        </pc:spChg>
        <pc:spChg chg="add del mod">
          <ac:chgData name="Marcus Vinicius Cavalcanti de Jesus" userId="06ef611a7aa12e5d" providerId="LiveId" clId="{4AACC4F7-A703-44EF-9E2E-48B863B19829}" dt="2020-05-12T03:20:41.573" v="578" actId="478"/>
          <ac:spMkLst>
            <pc:docMk/>
            <pc:sldMk cId="3450541435" sldId="262"/>
            <ac:spMk id="30" creationId="{05B8C214-BB0B-4A80-9C39-75B041743B1A}"/>
          </ac:spMkLst>
        </pc:spChg>
        <pc:spChg chg="del">
          <ac:chgData name="Marcus Vinicius Cavalcanti de Jesus" userId="06ef611a7aa12e5d" providerId="LiveId" clId="{4AACC4F7-A703-44EF-9E2E-48B863B19829}" dt="2020-05-11T22:21:58.512" v="77" actId="478"/>
          <ac:spMkLst>
            <pc:docMk/>
            <pc:sldMk cId="3450541435" sldId="262"/>
            <ac:spMk id="32" creationId="{3BA23453-3401-4C5B-AA55-5ECB4C6EA9E6}"/>
          </ac:spMkLst>
        </pc:spChg>
        <pc:spChg chg="add mod">
          <ac:chgData name="Marcus Vinicius Cavalcanti de Jesus" userId="06ef611a7aa12e5d" providerId="LiveId" clId="{4AACC4F7-A703-44EF-9E2E-48B863B19829}" dt="2020-05-12T03:21:39.527" v="585" actId="14100"/>
          <ac:spMkLst>
            <pc:docMk/>
            <pc:sldMk cId="3450541435" sldId="262"/>
            <ac:spMk id="33" creationId="{5AD5E446-4BCA-4E5D-AE64-40C0570EF833}"/>
          </ac:spMkLst>
        </pc:spChg>
        <pc:spChg chg="mod">
          <ac:chgData name="Marcus Vinicius Cavalcanti de Jesus" userId="06ef611a7aa12e5d" providerId="LiveId" clId="{4AACC4F7-A703-44EF-9E2E-48B863B19829}" dt="2020-05-12T03:09:07.393" v="570" actId="14100"/>
          <ac:spMkLst>
            <pc:docMk/>
            <pc:sldMk cId="3450541435" sldId="262"/>
            <ac:spMk id="56" creationId="{424BB7FC-E471-4A5D-B6DF-0C6F5C772D3E}"/>
          </ac:spMkLst>
        </pc:spChg>
        <pc:spChg chg="del mod">
          <ac:chgData name="Marcus Vinicius Cavalcanti de Jesus" userId="06ef611a7aa12e5d" providerId="LiveId" clId="{4AACC4F7-A703-44EF-9E2E-48B863B19829}" dt="2020-05-11T22:23:04.080" v="84" actId="478"/>
          <ac:spMkLst>
            <pc:docMk/>
            <pc:sldMk cId="3450541435" sldId="262"/>
            <ac:spMk id="60" creationId="{A3B4ED2C-A728-49A6-A462-61A3CF944B83}"/>
          </ac:spMkLst>
        </pc:spChg>
        <pc:grpChg chg="add mod">
          <ac:chgData name="Marcus Vinicius Cavalcanti de Jesus" userId="06ef611a7aa12e5d" providerId="LiveId" clId="{4AACC4F7-A703-44EF-9E2E-48B863B19829}" dt="2020-05-11T22:31:16.492" v="141" actId="164"/>
          <ac:grpSpMkLst>
            <pc:docMk/>
            <pc:sldMk cId="3450541435" sldId="262"/>
            <ac:grpSpMk id="10" creationId="{2CFD9F40-9ABC-46D2-A2EE-9085ACF736DE}"/>
          </ac:grpSpMkLst>
        </pc:grpChg>
        <pc:grpChg chg="add mod">
          <ac:chgData name="Marcus Vinicius Cavalcanti de Jesus" userId="06ef611a7aa12e5d" providerId="LiveId" clId="{4AACC4F7-A703-44EF-9E2E-48B863B19829}" dt="2020-05-11T22:31:16.009" v="140" actId="164"/>
          <ac:grpSpMkLst>
            <pc:docMk/>
            <pc:sldMk cId="3450541435" sldId="262"/>
            <ac:grpSpMk id="12" creationId="{72AE8B93-277D-41D3-B301-5F87BC563013}"/>
          </ac:grpSpMkLst>
        </pc:grpChg>
        <pc:grpChg chg="add mod">
          <ac:chgData name="Marcus Vinicius Cavalcanti de Jesus" userId="06ef611a7aa12e5d" providerId="LiveId" clId="{4AACC4F7-A703-44EF-9E2E-48B863B19829}" dt="2020-05-12T03:08:06.890" v="564" actId="14100"/>
          <ac:grpSpMkLst>
            <pc:docMk/>
            <pc:sldMk cId="3450541435" sldId="262"/>
            <ac:grpSpMk id="14" creationId="{791DC8E2-ED07-4923-B3F7-22FF4747E2B5}"/>
          </ac:grpSpMkLst>
        </pc:grpChg>
        <pc:grpChg chg="add mod">
          <ac:chgData name="Marcus Vinicius Cavalcanti de Jesus" userId="06ef611a7aa12e5d" providerId="LiveId" clId="{4AACC4F7-A703-44EF-9E2E-48B863B19829}" dt="2020-05-12T01:58:31.025" v="435" actId="14100"/>
          <ac:grpSpMkLst>
            <pc:docMk/>
            <pc:sldMk cId="3450541435" sldId="262"/>
            <ac:grpSpMk id="15" creationId="{297DDB40-0F05-45BF-9D74-54B6C40CE724}"/>
          </ac:grpSpMkLst>
        </pc:grpChg>
        <pc:grpChg chg="add mod">
          <ac:chgData name="Marcus Vinicius Cavalcanti de Jesus" userId="06ef611a7aa12e5d" providerId="LiveId" clId="{4AACC4F7-A703-44EF-9E2E-48B863B19829}" dt="2020-05-12T03:08:04.486" v="563" actId="14100"/>
          <ac:grpSpMkLst>
            <pc:docMk/>
            <pc:sldMk cId="3450541435" sldId="262"/>
            <ac:grpSpMk id="17" creationId="{A5D61BD7-EF2E-468D-A9B3-52D8F3902918}"/>
          </ac:grpSpMkLst>
        </pc:grpChg>
        <pc:cxnChg chg="add del mod">
          <ac:chgData name="Marcus Vinicius Cavalcanti de Jesus" userId="06ef611a7aa12e5d" providerId="LiveId" clId="{4AACC4F7-A703-44EF-9E2E-48B863B19829}" dt="2020-05-12T01:58:24.980" v="433" actId="478"/>
          <ac:cxnSpMkLst>
            <pc:docMk/>
            <pc:sldMk cId="3450541435" sldId="262"/>
            <ac:cxnSpMk id="27" creationId="{EB6E6447-C871-44FF-9C24-E2E4DF81A01E}"/>
          </ac:cxnSpMkLst>
        </pc:cxnChg>
        <pc:cxnChg chg="add mod">
          <ac:chgData name="Marcus Vinicius Cavalcanti de Jesus" userId="06ef611a7aa12e5d" providerId="LiveId" clId="{4AACC4F7-A703-44EF-9E2E-48B863B19829}" dt="2020-05-12T01:58:25.352" v="434"/>
          <ac:cxnSpMkLst>
            <pc:docMk/>
            <pc:sldMk cId="3450541435" sldId="262"/>
            <ac:cxnSpMk id="28" creationId="{3DAAA0CC-B828-47D7-9FF4-CCFB987107C2}"/>
          </ac:cxnSpMkLst>
        </pc:cxnChg>
      </pc:sldChg>
      <pc:sldChg chg="addSp delSp modSp add mod ord">
        <pc:chgData name="Marcus Vinicius Cavalcanti de Jesus" userId="06ef611a7aa12e5d" providerId="LiveId" clId="{4AACC4F7-A703-44EF-9E2E-48B863B19829}" dt="2020-05-12T04:38:08.207" v="793" actId="1076"/>
        <pc:sldMkLst>
          <pc:docMk/>
          <pc:sldMk cId="4105415126" sldId="263"/>
        </pc:sldMkLst>
        <pc:spChg chg="add ord">
          <ac:chgData name="Marcus Vinicius Cavalcanti de Jesus" userId="06ef611a7aa12e5d" providerId="LiveId" clId="{4AACC4F7-A703-44EF-9E2E-48B863B19829}" dt="2020-05-12T00:25:56.622" v="289" actId="167"/>
          <ac:spMkLst>
            <pc:docMk/>
            <pc:sldMk cId="4105415126" sldId="263"/>
            <ac:spMk id="2" creationId="{9671324C-D083-4B71-8129-A34ED2E5FE0A}"/>
          </ac:spMkLst>
        </pc:spChg>
        <pc:spChg chg="add ord">
          <ac:chgData name="Marcus Vinicius Cavalcanti de Jesus" userId="06ef611a7aa12e5d" providerId="LiveId" clId="{4AACC4F7-A703-44EF-9E2E-48B863B19829}" dt="2020-05-12T00:25:56.622" v="289" actId="167"/>
          <ac:spMkLst>
            <pc:docMk/>
            <pc:sldMk cId="4105415126" sldId="263"/>
            <ac:spMk id="3" creationId="{7C191832-7F7F-4E7C-B69B-D9E1AD39DA68}"/>
          </ac:spMkLst>
        </pc:spChg>
        <pc:spChg chg="add mod">
          <ac:chgData name="Marcus Vinicius Cavalcanti de Jesus" userId="06ef611a7aa12e5d" providerId="LiveId" clId="{4AACC4F7-A703-44EF-9E2E-48B863B19829}" dt="2020-05-12T02:02:13.353" v="444" actId="1035"/>
          <ac:spMkLst>
            <pc:docMk/>
            <pc:sldMk cId="4105415126" sldId="263"/>
            <ac:spMk id="4" creationId="{880D7879-72DF-4A3E-8992-E2644E4B3C0D}"/>
          </ac:spMkLst>
        </pc:spChg>
        <pc:spChg chg="add mod">
          <ac:chgData name="Marcus Vinicius Cavalcanti de Jesus" userId="06ef611a7aa12e5d" providerId="LiveId" clId="{4AACC4F7-A703-44EF-9E2E-48B863B19829}" dt="2020-05-12T02:02:18.274" v="445" actId="1035"/>
          <ac:spMkLst>
            <pc:docMk/>
            <pc:sldMk cId="4105415126" sldId="263"/>
            <ac:spMk id="5" creationId="{6AC9A625-9EDF-4CB1-AEF1-EDBADF97A249}"/>
          </ac:spMkLst>
        </pc:spChg>
        <pc:spChg chg="del">
          <ac:chgData name="Marcus Vinicius Cavalcanti de Jesus" userId="06ef611a7aa12e5d" providerId="LiveId" clId="{4AACC4F7-A703-44EF-9E2E-48B863B19829}" dt="2020-05-12T00:25:49.891" v="286" actId="478"/>
          <ac:spMkLst>
            <pc:docMk/>
            <pc:sldMk cId="4105415126" sldId="263"/>
            <ac:spMk id="6" creationId="{83ABFFDC-5DF6-46A7-8C61-7371516D08EC}"/>
          </ac:spMkLst>
        </pc:spChg>
        <pc:spChg chg="add mod">
          <ac:chgData name="Marcus Vinicius Cavalcanti de Jesus" userId="06ef611a7aa12e5d" providerId="LiveId" clId="{4AACC4F7-A703-44EF-9E2E-48B863B19829}" dt="2020-05-12T04:38:08.207" v="793" actId="1076"/>
          <ac:spMkLst>
            <pc:docMk/>
            <pc:sldMk cId="4105415126" sldId="263"/>
            <ac:spMk id="6" creationId="{FF7C811F-ECD1-4FC6-A908-52D19EEC8100}"/>
          </ac:spMkLst>
        </pc:spChg>
        <pc:spChg chg="add mod">
          <ac:chgData name="Marcus Vinicius Cavalcanti de Jesus" userId="06ef611a7aa12e5d" providerId="LiveId" clId="{4AACC4F7-A703-44EF-9E2E-48B863B19829}" dt="2020-05-12T02:00:19.783" v="438" actId="14100"/>
          <ac:spMkLst>
            <pc:docMk/>
            <pc:sldMk cId="4105415126" sldId="263"/>
            <ac:spMk id="7" creationId="{4B9931DC-9238-45AC-8D28-530D4824AE27}"/>
          </ac:spMkLst>
        </pc:spChg>
        <pc:spChg chg="del">
          <ac:chgData name="Marcus Vinicius Cavalcanti de Jesus" userId="06ef611a7aa12e5d" providerId="LiveId" clId="{4AACC4F7-A703-44EF-9E2E-48B863B19829}" dt="2020-05-12T00:25:52.472" v="287" actId="478"/>
          <ac:spMkLst>
            <pc:docMk/>
            <pc:sldMk cId="4105415126" sldId="263"/>
            <ac:spMk id="8" creationId="{D2142966-C2BE-4712-8793-528199A3C322}"/>
          </ac:spMkLst>
        </pc:spChg>
        <pc:spChg chg="add mod">
          <ac:chgData name="Marcus Vinicius Cavalcanti de Jesus" userId="06ef611a7aa12e5d" providerId="LiveId" clId="{4AACC4F7-A703-44EF-9E2E-48B863B19829}" dt="2020-05-12T02:00:26.196" v="439" actId="14100"/>
          <ac:spMkLst>
            <pc:docMk/>
            <pc:sldMk cId="4105415126" sldId="263"/>
            <ac:spMk id="9" creationId="{5246264C-860C-4661-B3C7-B174C40EE26F}"/>
          </ac:spMkLst>
        </pc:spChg>
        <pc:spChg chg="mod">
          <ac:chgData name="Marcus Vinicius Cavalcanti de Jesus" userId="06ef611a7aa12e5d" providerId="LiveId" clId="{4AACC4F7-A703-44EF-9E2E-48B863B19829}" dt="2020-05-12T00:40:34.767" v="360" actId="14100"/>
          <ac:spMkLst>
            <pc:docMk/>
            <pc:sldMk cId="4105415126" sldId="263"/>
            <ac:spMk id="10" creationId="{119805B5-5187-49F0-8F14-0953F56F35FA}"/>
          </ac:spMkLst>
        </pc:spChg>
        <pc:spChg chg="del">
          <ac:chgData name="Marcus Vinicius Cavalcanti de Jesus" userId="06ef611a7aa12e5d" providerId="LiveId" clId="{4AACC4F7-A703-44EF-9E2E-48B863B19829}" dt="2020-05-12T00:25:48.240" v="285" actId="478"/>
          <ac:spMkLst>
            <pc:docMk/>
            <pc:sldMk cId="4105415126" sldId="263"/>
            <ac:spMk id="32" creationId="{3BA23453-3401-4C5B-AA55-5ECB4C6EA9E6}"/>
          </ac:spMkLst>
        </pc:spChg>
        <pc:spChg chg="mod">
          <ac:chgData name="Marcus Vinicius Cavalcanti de Jesus" userId="06ef611a7aa12e5d" providerId="LiveId" clId="{4AACC4F7-A703-44EF-9E2E-48B863B19829}" dt="2020-05-12T00:40:38.973" v="361" actId="14100"/>
          <ac:spMkLst>
            <pc:docMk/>
            <pc:sldMk cId="4105415126" sldId="263"/>
            <ac:spMk id="42" creationId="{4319E611-7BD2-44CF-8BE4-985FB0F5EF27}"/>
          </ac:spMkLst>
        </pc:spChg>
        <pc:spChg chg="mod">
          <ac:chgData name="Marcus Vinicius Cavalcanti de Jesus" userId="06ef611a7aa12e5d" providerId="LiveId" clId="{4AACC4F7-A703-44EF-9E2E-48B863B19829}" dt="2020-05-12T00:40:47.665" v="364" actId="14100"/>
          <ac:spMkLst>
            <pc:docMk/>
            <pc:sldMk cId="4105415126" sldId="263"/>
            <ac:spMk id="44" creationId="{5B59E839-BF05-49FD-9502-0837507D51F3}"/>
          </ac:spMkLst>
        </pc:spChg>
        <pc:spChg chg="mod">
          <ac:chgData name="Marcus Vinicius Cavalcanti de Jesus" userId="06ef611a7aa12e5d" providerId="LiveId" clId="{4AACC4F7-A703-44EF-9E2E-48B863B19829}" dt="2020-05-12T00:40:55.806" v="365" actId="14100"/>
          <ac:spMkLst>
            <pc:docMk/>
            <pc:sldMk cId="4105415126" sldId="263"/>
            <ac:spMk id="46" creationId="{1C5CB404-F5BE-42F7-8DED-1EE967B6E4A6}"/>
          </ac:spMkLst>
        </pc:spChg>
        <pc:spChg chg="mod">
          <ac:chgData name="Marcus Vinicius Cavalcanti de Jesus" userId="06ef611a7aa12e5d" providerId="LiveId" clId="{4AACC4F7-A703-44EF-9E2E-48B863B19829}" dt="2020-05-12T01:57:49.836" v="401" actId="14100"/>
          <ac:spMkLst>
            <pc:docMk/>
            <pc:sldMk cId="4105415126" sldId="263"/>
            <ac:spMk id="56" creationId="{424BB7FC-E471-4A5D-B6DF-0C6F5C772D3E}"/>
          </ac:spMkLst>
        </pc:spChg>
        <pc:spChg chg="mod">
          <ac:chgData name="Marcus Vinicius Cavalcanti de Jesus" userId="06ef611a7aa12e5d" providerId="LiveId" clId="{4AACC4F7-A703-44EF-9E2E-48B863B19829}" dt="2020-05-12T00:28:55.854" v="318" actId="108"/>
          <ac:spMkLst>
            <pc:docMk/>
            <pc:sldMk cId="4105415126" sldId="263"/>
            <ac:spMk id="58" creationId="{32EBF06E-C1B6-4838-B4A5-1704E88C69CA}"/>
          </ac:spMkLst>
        </pc:spChg>
        <pc:spChg chg="mod">
          <ac:chgData name="Marcus Vinicius Cavalcanti de Jesus" userId="06ef611a7aa12e5d" providerId="LiveId" clId="{4AACC4F7-A703-44EF-9E2E-48B863B19829}" dt="2020-05-12T01:57:59.465" v="415" actId="14100"/>
          <ac:spMkLst>
            <pc:docMk/>
            <pc:sldMk cId="4105415126" sldId="263"/>
            <ac:spMk id="60" creationId="{A3B4ED2C-A728-49A6-A462-61A3CF944B83}"/>
          </ac:spMkLst>
        </pc:spChg>
        <pc:spChg chg="mod">
          <ac:chgData name="Marcus Vinicius Cavalcanti de Jesus" userId="06ef611a7aa12e5d" providerId="LiveId" clId="{4AACC4F7-A703-44EF-9E2E-48B863B19829}" dt="2020-05-12T00:28:55.435" v="317" actId="108"/>
          <ac:spMkLst>
            <pc:docMk/>
            <pc:sldMk cId="4105415126" sldId="263"/>
            <ac:spMk id="62" creationId="{30358F0E-18C8-4C8A-BE6D-5D791431CEBA}"/>
          </ac:spMkLst>
        </pc:spChg>
        <pc:grpChg chg="add mod">
          <ac:chgData name="Marcus Vinicius Cavalcanti de Jesus" userId="06ef611a7aa12e5d" providerId="LiveId" clId="{4AACC4F7-A703-44EF-9E2E-48B863B19829}" dt="2020-05-12T01:58:11.017" v="423" actId="1036"/>
          <ac:grpSpMkLst>
            <pc:docMk/>
            <pc:sldMk cId="4105415126" sldId="263"/>
            <ac:grpSpMk id="11" creationId="{5ECCA91C-A3AA-4B1A-B193-943F0FBFEC77}"/>
          </ac:grpSpMkLst>
        </pc:grpChg>
        <pc:grpChg chg="add mod">
          <ac:chgData name="Marcus Vinicius Cavalcanti de Jesus" userId="06ef611a7aa12e5d" providerId="LiveId" clId="{4AACC4F7-A703-44EF-9E2E-48B863B19829}" dt="2020-05-12T01:58:11.017" v="423" actId="1036"/>
          <ac:grpSpMkLst>
            <pc:docMk/>
            <pc:sldMk cId="4105415126" sldId="263"/>
            <ac:grpSpMk id="12" creationId="{11813200-6DE9-4D09-B81B-BF3475F4E98D}"/>
          </ac:grpSpMkLst>
        </pc:grpChg>
        <pc:grpChg chg="add mod">
          <ac:chgData name="Marcus Vinicius Cavalcanti de Jesus" userId="06ef611a7aa12e5d" providerId="LiveId" clId="{4AACC4F7-A703-44EF-9E2E-48B863B19829}" dt="2020-05-12T01:58:11.017" v="423" actId="1036"/>
          <ac:grpSpMkLst>
            <pc:docMk/>
            <pc:sldMk cId="4105415126" sldId="263"/>
            <ac:grpSpMk id="13" creationId="{01D7FE50-E0E2-47BC-AF31-15960C4EAB9B}"/>
          </ac:grpSpMkLst>
        </pc:grpChg>
        <pc:grpChg chg="add mod">
          <ac:chgData name="Marcus Vinicius Cavalcanti de Jesus" userId="06ef611a7aa12e5d" providerId="LiveId" clId="{4AACC4F7-A703-44EF-9E2E-48B863B19829}" dt="2020-05-12T01:58:11.017" v="423" actId="1036"/>
          <ac:grpSpMkLst>
            <pc:docMk/>
            <pc:sldMk cId="4105415126" sldId="263"/>
            <ac:grpSpMk id="14" creationId="{F2E97AD0-ABD3-4EB1-A46D-DDCCDE52DF2D}"/>
          </ac:grpSpMkLst>
        </pc:grpChg>
        <pc:picChg chg="mod">
          <ac:chgData name="Marcus Vinicius Cavalcanti de Jesus" userId="06ef611a7aa12e5d" providerId="LiveId" clId="{4AACC4F7-A703-44EF-9E2E-48B863B19829}" dt="2020-05-12T00:41:28.316" v="398" actId="1038"/>
          <ac:picMkLst>
            <pc:docMk/>
            <pc:sldMk cId="4105415126" sldId="263"/>
            <ac:picMk id="48" creationId="{ACEF058B-1172-47E4-B2EE-EE1540069878}"/>
          </ac:picMkLst>
        </pc:picChg>
        <pc:picChg chg="mod">
          <ac:chgData name="Marcus Vinicius Cavalcanti de Jesus" userId="06ef611a7aa12e5d" providerId="LiveId" clId="{4AACC4F7-A703-44EF-9E2E-48B863B19829}" dt="2020-05-12T00:41:23.670" v="393" actId="1038"/>
          <ac:picMkLst>
            <pc:docMk/>
            <pc:sldMk cId="4105415126" sldId="263"/>
            <ac:picMk id="50" creationId="{9EDA7A08-026B-4D73-B01E-23F9674D0E55}"/>
          </ac:picMkLst>
        </pc:picChg>
        <pc:picChg chg="mod">
          <ac:chgData name="Marcus Vinicius Cavalcanti de Jesus" userId="06ef611a7aa12e5d" providerId="LiveId" clId="{4AACC4F7-A703-44EF-9E2E-48B863B19829}" dt="2020-05-12T00:41:14.728" v="385" actId="1037"/>
          <ac:picMkLst>
            <pc:docMk/>
            <pc:sldMk cId="4105415126" sldId="263"/>
            <ac:picMk id="52" creationId="{8A9CCEC5-91DB-473F-A6FA-F552CA8CAD9A}"/>
          </ac:picMkLst>
        </pc:picChg>
        <pc:picChg chg="mod">
          <ac:chgData name="Marcus Vinicius Cavalcanti de Jesus" userId="06ef611a7aa12e5d" providerId="LiveId" clId="{4AACC4F7-A703-44EF-9E2E-48B863B19829}" dt="2020-05-12T00:41:18.314" v="386" actId="1037"/>
          <ac:picMkLst>
            <pc:docMk/>
            <pc:sldMk cId="4105415126" sldId="263"/>
            <ac:picMk id="54" creationId="{58900F72-04FF-43A6-8E10-95570ED007E8}"/>
          </ac:picMkLst>
        </pc:picChg>
        <pc:cxnChg chg="add mod">
          <ac:chgData name="Marcus Vinicius Cavalcanti de Jesus" userId="06ef611a7aa12e5d" providerId="LiveId" clId="{4AACC4F7-A703-44EF-9E2E-48B863B19829}" dt="2020-05-12T01:58:18.491" v="432" actId="1036"/>
          <ac:cxnSpMkLst>
            <pc:docMk/>
            <pc:sldMk cId="4105415126" sldId="263"/>
            <ac:cxnSpMk id="16" creationId="{B407B44D-C7C2-4110-BD76-17CD251A708B}"/>
          </ac:cxnSpMkLst>
        </pc:cxnChg>
      </pc:sldChg>
      <pc:sldChg chg="addSp delSp modSp add mod">
        <pc:chgData name="Marcus Vinicius Cavalcanti de Jesus" userId="06ef611a7aa12e5d" providerId="LiveId" clId="{4AACC4F7-A703-44EF-9E2E-48B863B19829}" dt="2020-05-12T04:38:39.952" v="814" actId="14100"/>
        <pc:sldMkLst>
          <pc:docMk/>
          <pc:sldMk cId="3420028028" sldId="264"/>
        </pc:sldMkLst>
        <pc:spChg chg="mod">
          <ac:chgData name="Marcus Vinicius Cavalcanti de Jesus" userId="06ef611a7aa12e5d" providerId="LiveId" clId="{4AACC4F7-A703-44EF-9E2E-48B863B19829}" dt="2020-05-12T02:13:04.856" v="452" actId="164"/>
          <ac:spMkLst>
            <pc:docMk/>
            <pc:sldMk cId="3420028028" sldId="264"/>
            <ac:spMk id="4" creationId="{880D7879-72DF-4A3E-8992-E2644E4B3C0D}"/>
          </ac:spMkLst>
        </pc:spChg>
        <pc:spChg chg="mod">
          <ac:chgData name="Marcus Vinicius Cavalcanti de Jesus" userId="06ef611a7aa12e5d" providerId="LiveId" clId="{4AACC4F7-A703-44EF-9E2E-48B863B19829}" dt="2020-05-12T02:13:38.860" v="461" actId="14100"/>
          <ac:spMkLst>
            <pc:docMk/>
            <pc:sldMk cId="3420028028" sldId="264"/>
            <ac:spMk id="5" creationId="{6AC9A625-9EDF-4CB1-AEF1-EDBADF97A249}"/>
          </ac:spMkLst>
        </pc:spChg>
        <pc:spChg chg="mod">
          <ac:chgData name="Marcus Vinicius Cavalcanti de Jesus" userId="06ef611a7aa12e5d" providerId="LiveId" clId="{4AACC4F7-A703-44EF-9E2E-48B863B19829}" dt="2020-05-12T02:13:18.979" v="455" actId="164"/>
          <ac:spMkLst>
            <pc:docMk/>
            <pc:sldMk cId="3420028028" sldId="264"/>
            <ac:spMk id="7" creationId="{4B9931DC-9238-45AC-8D28-530D4824AE27}"/>
          </ac:spMkLst>
        </pc:spChg>
        <pc:spChg chg="add mod">
          <ac:chgData name="Marcus Vinicius Cavalcanti de Jesus" userId="06ef611a7aa12e5d" providerId="LiveId" clId="{4AACC4F7-A703-44EF-9E2E-48B863B19829}" dt="2020-05-12T04:38:39.952" v="814" actId="14100"/>
          <ac:spMkLst>
            <pc:docMk/>
            <pc:sldMk cId="3420028028" sldId="264"/>
            <ac:spMk id="9" creationId="{05E1A165-1253-49F3-A698-EE6826A3D56D}"/>
          </ac:spMkLst>
        </pc:spChg>
        <pc:spChg chg="del">
          <ac:chgData name="Marcus Vinicius Cavalcanti de Jesus" userId="06ef611a7aa12e5d" providerId="LiveId" clId="{4AACC4F7-A703-44EF-9E2E-48B863B19829}" dt="2020-05-12T02:13:23.864" v="458" actId="478"/>
          <ac:spMkLst>
            <pc:docMk/>
            <pc:sldMk cId="3420028028" sldId="264"/>
            <ac:spMk id="9" creationId="{5246264C-860C-4661-B3C7-B174C40EE26F}"/>
          </ac:spMkLst>
        </pc:spChg>
        <pc:spChg chg="ord topLvl">
          <ac:chgData name="Marcus Vinicius Cavalcanti de Jesus" userId="06ef611a7aa12e5d" providerId="LiveId" clId="{4AACC4F7-A703-44EF-9E2E-48B863B19829}" dt="2020-05-12T02:35:53.648" v="485" actId="171"/>
          <ac:spMkLst>
            <pc:docMk/>
            <pc:sldMk cId="3420028028" sldId="264"/>
            <ac:spMk id="42" creationId="{4319E611-7BD2-44CF-8BE4-985FB0F5EF27}"/>
          </ac:spMkLst>
        </pc:spChg>
        <pc:spChg chg="ord topLvl">
          <ac:chgData name="Marcus Vinicius Cavalcanti de Jesus" userId="06ef611a7aa12e5d" providerId="LiveId" clId="{4AACC4F7-A703-44EF-9E2E-48B863B19829}" dt="2020-05-12T02:37:16.111" v="498" actId="171"/>
          <ac:spMkLst>
            <pc:docMk/>
            <pc:sldMk cId="3420028028" sldId="264"/>
            <ac:spMk id="44" creationId="{5B59E839-BF05-49FD-9502-0837507D51F3}"/>
          </ac:spMkLst>
        </pc:spChg>
        <pc:spChg chg="ord topLvl">
          <ac:chgData name="Marcus Vinicius Cavalcanti de Jesus" userId="06ef611a7aa12e5d" providerId="LiveId" clId="{4AACC4F7-A703-44EF-9E2E-48B863B19829}" dt="2020-05-12T02:40:09.829" v="510" actId="171"/>
          <ac:spMkLst>
            <pc:docMk/>
            <pc:sldMk cId="3420028028" sldId="264"/>
            <ac:spMk id="46" creationId="{1C5CB404-F5BE-42F7-8DED-1EE967B6E4A6}"/>
          </ac:spMkLst>
        </pc:spChg>
        <pc:spChg chg="mod">
          <ac:chgData name="Marcus Vinicius Cavalcanti de Jesus" userId="06ef611a7aa12e5d" providerId="LiveId" clId="{4AACC4F7-A703-44EF-9E2E-48B863B19829}" dt="2020-05-12T02:13:04.856" v="452" actId="164"/>
          <ac:spMkLst>
            <pc:docMk/>
            <pc:sldMk cId="3420028028" sldId="264"/>
            <ac:spMk id="56" creationId="{424BB7FC-E471-4A5D-B6DF-0C6F5C772D3E}"/>
          </ac:spMkLst>
        </pc:spChg>
        <pc:spChg chg="mod">
          <ac:chgData name="Marcus Vinicius Cavalcanti de Jesus" userId="06ef611a7aa12e5d" providerId="LiveId" clId="{4AACC4F7-A703-44EF-9E2E-48B863B19829}" dt="2020-05-12T02:13:18.979" v="455" actId="164"/>
          <ac:spMkLst>
            <pc:docMk/>
            <pc:sldMk cId="3420028028" sldId="264"/>
            <ac:spMk id="58" creationId="{32EBF06E-C1B6-4838-B4A5-1704E88C69CA}"/>
          </ac:spMkLst>
        </pc:spChg>
        <pc:spChg chg="mod">
          <ac:chgData name="Marcus Vinicius Cavalcanti de Jesus" userId="06ef611a7aa12e5d" providerId="LiveId" clId="{4AACC4F7-A703-44EF-9E2E-48B863B19829}" dt="2020-05-12T02:13:42.724" v="462" actId="14100"/>
          <ac:spMkLst>
            <pc:docMk/>
            <pc:sldMk cId="3420028028" sldId="264"/>
            <ac:spMk id="60" creationId="{A3B4ED2C-A728-49A6-A462-61A3CF944B83}"/>
          </ac:spMkLst>
        </pc:spChg>
        <pc:spChg chg="del">
          <ac:chgData name="Marcus Vinicius Cavalcanti de Jesus" userId="06ef611a7aa12e5d" providerId="LiveId" clId="{4AACC4F7-A703-44EF-9E2E-48B863B19829}" dt="2020-05-12T02:13:22.250" v="457" actId="478"/>
          <ac:spMkLst>
            <pc:docMk/>
            <pc:sldMk cId="3420028028" sldId="264"/>
            <ac:spMk id="62" creationId="{30358F0E-18C8-4C8A-BE6D-5D791431CEBA}"/>
          </ac:spMkLst>
        </pc:spChg>
        <pc:grpChg chg="add mod">
          <ac:chgData name="Marcus Vinicius Cavalcanti de Jesus" userId="06ef611a7aa12e5d" providerId="LiveId" clId="{4AACC4F7-A703-44EF-9E2E-48B863B19829}" dt="2020-05-12T02:13:55.420" v="463" actId="14100"/>
          <ac:grpSpMkLst>
            <pc:docMk/>
            <pc:sldMk cId="3420028028" sldId="264"/>
            <ac:grpSpMk id="6" creationId="{FF935159-7F4D-49BA-A4E2-4FF20397EA64}"/>
          </ac:grpSpMkLst>
        </pc:grpChg>
        <pc:grpChg chg="add mod">
          <ac:chgData name="Marcus Vinicius Cavalcanti de Jesus" userId="06ef611a7aa12e5d" providerId="LiveId" clId="{4AACC4F7-A703-44EF-9E2E-48B863B19829}" dt="2020-05-12T02:13:58.824" v="464" actId="14100"/>
          <ac:grpSpMkLst>
            <pc:docMk/>
            <pc:sldMk cId="3420028028" sldId="264"/>
            <ac:grpSpMk id="8" creationId="{09907B57-EBE9-4FFF-BC46-A786930803DE}"/>
          </ac:grpSpMkLst>
        </pc:grpChg>
        <pc:grpChg chg="del">
          <ac:chgData name="Marcus Vinicius Cavalcanti de Jesus" userId="06ef611a7aa12e5d" providerId="LiveId" clId="{4AACC4F7-A703-44EF-9E2E-48B863B19829}" dt="2020-05-12T02:40:06.957" v="509" actId="478"/>
          <ac:grpSpMkLst>
            <pc:docMk/>
            <pc:sldMk cId="3420028028" sldId="264"/>
            <ac:grpSpMk id="11" creationId="{5ECCA91C-A3AA-4B1A-B193-943F0FBFEC77}"/>
          </ac:grpSpMkLst>
        </pc:grpChg>
        <pc:grpChg chg="del">
          <ac:chgData name="Marcus Vinicius Cavalcanti de Jesus" userId="06ef611a7aa12e5d" providerId="LiveId" clId="{4AACC4F7-A703-44EF-9E2E-48B863B19829}" dt="2020-05-12T02:37:12.918" v="497" actId="478"/>
          <ac:grpSpMkLst>
            <pc:docMk/>
            <pc:sldMk cId="3420028028" sldId="264"/>
            <ac:grpSpMk id="12" creationId="{11813200-6DE9-4D09-B81B-BF3475F4E98D}"/>
          </ac:grpSpMkLst>
        </pc:grpChg>
        <pc:grpChg chg="del">
          <ac:chgData name="Marcus Vinicius Cavalcanti de Jesus" userId="06ef611a7aa12e5d" providerId="LiveId" clId="{4AACC4F7-A703-44EF-9E2E-48B863B19829}" dt="2020-05-12T02:35:48.480" v="484" actId="478"/>
          <ac:grpSpMkLst>
            <pc:docMk/>
            <pc:sldMk cId="3420028028" sldId="264"/>
            <ac:grpSpMk id="13" creationId="{01D7FE50-E0E2-47BC-AF31-15960C4EAB9B}"/>
          </ac:grpSpMkLst>
        </pc:grpChg>
        <pc:grpChg chg="add mod">
          <ac:chgData name="Marcus Vinicius Cavalcanti de Jesus" userId="06ef611a7aa12e5d" providerId="LiveId" clId="{4AACC4F7-A703-44EF-9E2E-48B863B19829}" dt="2020-05-12T02:13:34.162" v="460" actId="14100"/>
          <ac:grpSpMkLst>
            <pc:docMk/>
            <pc:sldMk cId="3420028028" sldId="264"/>
            <ac:grpSpMk id="15" creationId="{966D95C9-F060-4762-96D8-E3C237D511B3}"/>
          </ac:grpSpMkLst>
        </pc:grpChg>
        <pc:picChg chg="add mod ord">
          <ac:chgData name="Marcus Vinicius Cavalcanti de Jesus" userId="06ef611a7aa12e5d" providerId="LiveId" clId="{4AACC4F7-A703-44EF-9E2E-48B863B19829}" dt="2020-05-12T02:35:45.501" v="483" actId="170"/>
          <ac:picMkLst>
            <pc:docMk/>
            <pc:sldMk cId="3420028028" sldId="264"/>
            <ac:picMk id="18" creationId="{CA82900C-F3CA-4CD0-8BF5-AF1BF7187ECE}"/>
          </ac:picMkLst>
        </pc:picChg>
        <pc:picChg chg="add mod ord">
          <ac:chgData name="Marcus Vinicius Cavalcanti de Jesus" userId="06ef611a7aa12e5d" providerId="LiveId" clId="{4AACC4F7-A703-44EF-9E2E-48B863B19829}" dt="2020-05-12T02:37:10.079" v="496" actId="171"/>
          <ac:picMkLst>
            <pc:docMk/>
            <pc:sldMk cId="3420028028" sldId="264"/>
            <ac:picMk id="20" creationId="{BE22F142-E6D5-4220-B822-E615EDD3BDE9}"/>
          </ac:picMkLst>
        </pc:picChg>
        <pc:picChg chg="add del mod ord">
          <ac:chgData name="Marcus Vinicius Cavalcanti de Jesus" userId="06ef611a7aa12e5d" providerId="LiveId" clId="{4AACC4F7-A703-44EF-9E2E-48B863B19829}" dt="2020-05-12T02:41:16.710" v="521" actId="478"/>
          <ac:picMkLst>
            <pc:docMk/>
            <pc:sldMk cId="3420028028" sldId="264"/>
            <ac:picMk id="22" creationId="{72C3F565-A820-40F2-92AB-FC6E1A798FD6}"/>
          </ac:picMkLst>
        </pc:picChg>
        <pc:picChg chg="add mod ord">
          <ac:chgData name="Marcus Vinicius Cavalcanti de Jesus" userId="06ef611a7aa12e5d" providerId="LiveId" clId="{4AACC4F7-A703-44EF-9E2E-48B863B19829}" dt="2020-05-12T02:41:14.197" v="520" actId="171"/>
          <ac:picMkLst>
            <pc:docMk/>
            <pc:sldMk cId="3420028028" sldId="264"/>
            <ac:picMk id="24" creationId="{A655907D-1512-4787-B736-7FDB8B9839F8}"/>
          </ac:picMkLst>
        </pc:picChg>
        <pc:picChg chg="del topLvl">
          <ac:chgData name="Marcus Vinicius Cavalcanti de Jesus" userId="06ef611a7aa12e5d" providerId="LiveId" clId="{4AACC4F7-A703-44EF-9E2E-48B863B19829}" dt="2020-05-12T02:35:48.480" v="484" actId="478"/>
          <ac:picMkLst>
            <pc:docMk/>
            <pc:sldMk cId="3420028028" sldId="264"/>
            <ac:picMk id="50" creationId="{9EDA7A08-026B-4D73-B01E-23F9674D0E55}"/>
          </ac:picMkLst>
        </pc:picChg>
        <pc:picChg chg="del topLvl">
          <ac:chgData name="Marcus Vinicius Cavalcanti de Jesus" userId="06ef611a7aa12e5d" providerId="LiveId" clId="{4AACC4F7-A703-44EF-9E2E-48B863B19829}" dt="2020-05-12T02:37:12.918" v="497" actId="478"/>
          <ac:picMkLst>
            <pc:docMk/>
            <pc:sldMk cId="3420028028" sldId="264"/>
            <ac:picMk id="52" creationId="{8A9CCEC5-91DB-473F-A6FA-F552CA8CAD9A}"/>
          </ac:picMkLst>
        </pc:picChg>
        <pc:picChg chg="del topLvl">
          <ac:chgData name="Marcus Vinicius Cavalcanti de Jesus" userId="06ef611a7aa12e5d" providerId="LiveId" clId="{4AACC4F7-A703-44EF-9E2E-48B863B19829}" dt="2020-05-12T02:40:06.957" v="509" actId="478"/>
          <ac:picMkLst>
            <pc:docMk/>
            <pc:sldMk cId="3420028028" sldId="264"/>
            <ac:picMk id="54" creationId="{58900F72-04FF-43A6-8E10-95570ED007E8}"/>
          </ac:picMkLst>
        </pc:picChg>
      </pc:sldChg>
      <pc:sldChg chg="addSp delSp modSp add mod">
        <pc:chgData name="Marcus Vinicius Cavalcanti de Jesus" userId="06ef611a7aa12e5d" providerId="LiveId" clId="{4AACC4F7-A703-44EF-9E2E-48B863B19829}" dt="2020-05-12T04:38:47.174" v="823" actId="20577"/>
        <pc:sldMkLst>
          <pc:docMk/>
          <pc:sldMk cId="3613417324" sldId="265"/>
        </pc:sldMkLst>
        <pc:spChg chg="del">
          <ac:chgData name="Marcus Vinicius Cavalcanti de Jesus" userId="06ef611a7aa12e5d" providerId="LiveId" clId="{4AACC4F7-A703-44EF-9E2E-48B863B19829}" dt="2020-05-12T02:45:31.819" v="544" actId="478"/>
          <ac:spMkLst>
            <pc:docMk/>
            <pc:sldMk cId="3613417324" sldId="265"/>
            <ac:spMk id="3" creationId="{04F3B671-37D5-4D03-9E58-A31D65EA42DA}"/>
          </ac:spMkLst>
        </pc:spChg>
        <pc:spChg chg="add mod">
          <ac:chgData name="Marcus Vinicius Cavalcanti de Jesus" userId="06ef611a7aa12e5d" providerId="LiveId" clId="{4AACC4F7-A703-44EF-9E2E-48B863B19829}" dt="2020-05-12T04:38:47.174" v="823" actId="20577"/>
          <ac:spMkLst>
            <pc:docMk/>
            <pc:sldMk cId="3613417324" sldId="265"/>
            <ac:spMk id="3" creationId="{AB5F2452-9D9B-4A37-AD2E-FA6F637AE899}"/>
          </ac:spMkLst>
        </pc:spChg>
        <pc:spChg chg="del">
          <ac:chgData name="Marcus Vinicius Cavalcanti de Jesus" userId="06ef611a7aa12e5d" providerId="LiveId" clId="{4AACC4F7-A703-44EF-9E2E-48B863B19829}" dt="2020-05-12T02:43:22.837" v="523" actId="478"/>
          <ac:spMkLst>
            <pc:docMk/>
            <pc:sldMk cId="3613417324" sldId="265"/>
            <ac:spMk id="6" creationId="{83ABFFDC-5DF6-46A7-8C61-7371516D08EC}"/>
          </ac:spMkLst>
        </pc:spChg>
        <pc:spChg chg="del">
          <ac:chgData name="Marcus Vinicius Cavalcanti de Jesus" userId="06ef611a7aa12e5d" providerId="LiveId" clId="{4AACC4F7-A703-44EF-9E2E-48B863B19829}" dt="2020-05-12T02:45:33.513" v="545" actId="478"/>
          <ac:spMkLst>
            <pc:docMk/>
            <pc:sldMk cId="3613417324" sldId="265"/>
            <ac:spMk id="7" creationId="{EFCAA4BB-D492-4A17-AD86-2E12C8E0489B}"/>
          </ac:spMkLst>
        </pc:spChg>
        <pc:spChg chg="del">
          <ac:chgData name="Marcus Vinicius Cavalcanti de Jesus" userId="06ef611a7aa12e5d" providerId="LiveId" clId="{4AACC4F7-A703-44EF-9E2E-48B863B19829}" dt="2020-05-12T02:43:24.661" v="524" actId="478"/>
          <ac:spMkLst>
            <pc:docMk/>
            <pc:sldMk cId="3613417324" sldId="265"/>
            <ac:spMk id="8" creationId="{D2142966-C2BE-4712-8793-528199A3C322}"/>
          </ac:spMkLst>
        </pc:spChg>
        <pc:spChg chg="add mod ord">
          <ac:chgData name="Marcus Vinicius Cavalcanti de Jesus" userId="06ef611a7aa12e5d" providerId="LiveId" clId="{4AACC4F7-A703-44EF-9E2E-48B863B19829}" dt="2020-05-12T02:43:35.305" v="526" actId="167"/>
          <ac:spMkLst>
            <pc:docMk/>
            <pc:sldMk cId="3613417324" sldId="265"/>
            <ac:spMk id="9" creationId="{B8558DFA-3C76-42A2-9AA5-A8AADA319A59}"/>
          </ac:spMkLst>
        </pc:spChg>
        <pc:spChg chg="add mod ord">
          <ac:chgData name="Marcus Vinicius Cavalcanti de Jesus" userId="06ef611a7aa12e5d" providerId="LiveId" clId="{4AACC4F7-A703-44EF-9E2E-48B863B19829}" dt="2020-05-12T02:43:35.305" v="526" actId="167"/>
          <ac:spMkLst>
            <pc:docMk/>
            <pc:sldMk cId="3613417324" sldId="265"/>
            <ac:spMk id="10" creationId="{74FC8823-33CA-438D-AAFF-276029132827}"/>
          </ac:spMkLst>
        </pc:spChg>
        <pc:spChg chg="mod">
          <ac:chgData name="Marcus Vinicius Cavalcanti de Jesus" userId="06ef611a7aa12e5d" providerId="LiveId" clId="{4AACC4F7-A703-44EF-9E2E-48B863B19829}" dt="2020-05-12T02:45:17.795" v="542" actId="14100"/>
          <ac:spMkLst>
            <pc:docMk/>
            <pc:sldMk cId="3613417324" sldId="265"/>
            <ac:spMk id="13" creationId="{9338B75E-51A6-43ED-B1B8-ECEEB346E3B5}"/>
          </ac:spMkLst>
        </pc:spChg>
        <pc:spChg chg="mod">
          <ac:chgData name="Marcus Vinicius Cavalcanti de Jesus" userId="06ef611a7aa12e5d" providerId="LiveId" clId="{4AACC4F7-A703-44EF-9E2E-48B863B19829}" dt="2020-05-12T02:45:24.443" v="543" actId="14100"/>
          <ac:spMkLst>
            <pc:docMk/>
            <pc:sldMk cId="3613417324" sldId="265"/>
            <ac:spMk id="14" creationId="{DF3A7012-76F3-41D9-B3D3-391C5342E236}"/>
          </ac:spMkLst>
        </pc:spChg>
        <pc:spChg chg="add del mod">
          <ac:chgData name="Marcus Vinicius Cavalcanti de Jesus" userId="06ef611a7aa12e5d" providerId="LiveId" clId="{4AACC4F7-A703-44EF-9E2E-48B863B19829}" dt="2020-05-12T02:45:51.619" v="552" actId="22"/>
          <ac:spMkLst>
            <pc:docMk/>
            <pc:sldMk cId="3613417324" sldId="265"/>
            <ac:spMk id="15" creationId="{96C4DEA0-2B07-4A02-981C-9EF99C193056}"/>
          </ac:spMkLst>
        </pc:spChg>
        <pc:spChg chg="del">
          <ac:chgData name="Marcus Vinicius Cavalcanti de Jesus" userId="06ef611a7aa12e5d" providerId="LiveId" clId="{4AACC4F7-A703-44EF-9E2E-48B863B19829}" dt="2020-05-12T02:43:22.837" v="523" actId="478"/>
          <ac:spMkLst>
            <pc:docMk/>
            <pc:sldMk cId="3613417324" sldId="265"/>
            <ac:spMk id="32" creationId="{3BA23453-3401-4C5B-AA55-5ECB4C6EA9E6}"/>
          </ac:spMkLst>
        </pc:spChg>
        <pc:spChg chg="del mod">
          <ac:chgData name="Marcus Vinicius Cavalcanti de Jesus" userId="06ef611a7aa12e5d" providerId="LiveId" clId="{4AACC4F7-A703-44EF-9E2E-48B863B19829}" dt="2020-05-12T02:44:17.025" v="531" actId="478"/>
          <ac:spMkLst>
            <pc:docMk/>
            <pc:sldMk cId="3613417324" sldId="265"/>
            <ac:spMk id="56" creationId="{424BB7FC-E471-4A5D-B6DF-0C6F5C772D3E}"/>
          </ac:spMkLst>
        </pc:spChg>
        <pc:spChg chg="del">
          <ac:chgData name="Marcus Vinicius Cavalcanti de Jesus" userId="06ef611a7aa12e5d" providerId="LiveId" clId="{4AACC4F7-A703-44EF-9E2E-48B863B19829}" dt="2020-05-12T02:44:44.694" v="535" actId="478"/>
          <ac:spMkLst>
            <pc:docMk/>
            <pc:sldMk cId="3613417324" sldId="265"/>
            <ac:spMk id="60" creationId="{A3B4ED2C-A728-49A6-A462-61A3CF944B83}"/>
          </ac:spMkLst>
        </pc:spChg>
        <pc:grpChg chg="add mod">
          <ac:chgData name="Marcus Vinicius Cavalcanti de Jesus" userId="06ef611a7aa12e5d" providerId="LiveId" clId="{4AACC4F7-A703-44EF-9E2E-48B863B19829}" dt="2020-05-12T02:45:05.100" v="540" actId="14100"/>
          <ac:grpSpMkLst>
            <pc:docMk/>
            <pc:sldMk cId="3613417324" sldId="265"/>
            <ac:grpSpMk id="2" creationId="{E579E752-7EB7-4B36-8642-D520AA62A72F}"/>
          </ac:grpSpMkLst>
        </pc:grpChg>
        <pc:grpChg chg="add mod">
          <ac:chgData name="Marcus Vinicius Cavalcanti de Jesus" userId="06ef611a7aa12e5d" providerId="LiveId" clId="{4AACC4F7-A703-44EF-9E2E-48B863B19829}" dt="2020-05-12T02:44:59.212" v="539" actId="14100"/>
          <ac:grpSpMkLst>
            <pc:docMk/>
            <pc:sldMk cId="3613417324" sldId="265"/>
            <ac:grpSpMk id="4" creationId="{F805769D-9B4A-484F-8B89-E771F8681409}"/>
          </ac:grpSpMkLst>
        </pc:grpChg>
        <pc:grpChg chg="add mod">
          <ac:chgData name="Marcus Vinicius Cavalcanti de Jesus" userId="06ef611a7aa12e5d" providerId="LiveId" clId="{4AACC4F7-A703-44EF-9E2E-48B863B19829}" dt="2020-05-12T02:45:45.622" v="548" actId="14100"/>
          <ac:grpSpMkLst>
            <pc:docMk/>
            <pc:sldMk cId="3613417324" sldId="265"/>
            <ac:grpSpMk id="5" creationId="{C6D576CA-54D8-4518-A1DB-ECC1558ED982}"/>
          </ac:grpSpMkLst>
        </pc:grpChg>
        <pc:grpChg chg="add mod">
          <ac:chgData name="Marcus Vinicius Cavalcanti de Jesus" userId="06ef611a7aa12e5d" providerId="LiveId" clId="{4AACC4F7-A703-44EF-9E2E-48B863B19829}" dt="2020-05-12T02:45:59.515" v="554" actId="1076"/>
          <ac:grpSpMkLst>
            <pc:docMk/>
            <pc:sldMk cId="3613417324" sldId="265"/>
            <ac:grpSpMk id="19" creationId="{7F0D5188-0F10-485C-A992-DE275DBCCBEA}"/>
          </ac:grpSpMkLst>
        </pc:grpChg>
        <pc:cxnChg chg="add mod ord">
          <ac:chgData name="Marcus Vinicius Cavalcanti de Jesus" userId="06ef611a7aa12e5d" providerId="LiveId" clId="{4AACC4F7-A703-44EF-9E2E-48B863B19829}" dt="2020-05-12T02:43:35.305" v="526" actId="167"/>
          <ac:cxnSpMkLst>
            <pc:docMk/>
            <pc:sldMk cId="3613417324" sldId="265"/>
            <ac:cxnSpMk id="11" creationId="{5155C7AD-4788-4EC6-A515-946537389779}"/>
          </ac:cxnSpMkLst>
        </pc:cxnChg>
      </pc:sldChg>
    </pc:docChg>
  </pc:docChgLst>
  <pc:docChgLst>
    <pc:chgData name="Marcus Vinicius Cavalcanti de Jesus" userId="06ef611a7aa12e5d" providerId="LiveId" clId="{027F2ECA-05A2-4EF4-86B8-E5261573CD1C}"/>
    <pc:docChg chg="modSld">
      <pc:chgData name="Marcus Vinicius Cavalcanti de Jesus" userId="06ef611a7aa12e5d" providerId="LiveId" clId="{027F2ECA-05A2-4EF4-86B8-E5261573CD1C}" dt="2020-05-12T14:06:52.307" v="9" actId="1076"/>
      <pc:docMkLst>
        <pc:docMk/>
      </pc:docMkLst>
      <pc:sldChg chg="addSp modSp mod">
        <pc:chgData name="Marcus Vinicius Cavalcanti de Jesus" userId="06ef611a7aa12e5d" providerId="LiveId" clId="{027F2ECA-05A2-4EF4-86B8-E5261573CD1C}" dt="2020-05-12T14:06:52.307" v="9" actId="1076"/>
        <pc:sldMkLst>
          <pc:docMk/>
          <pc:sldMk cId="3450541435" sldId="262"/>
        </pc:sldMkLst>
        <pc:spChg chg="add mod">
          <ac:chgData name="Marcus Vinicius Cavalcanti de Jesus" userId="06ef611a7aa12e5d" providerId="LiveId" clId="{027F2ECA-05A2-4EF4-86B8-E5261573CD1C}" dt="2020-05-12T14:06:43.676" v="7" actId="108"/>
          <ac:spMkLst>
            <pc:docMk/>
            <pc:sldMk cId="3450541435" sldId="262"/>
            <ac:spMk id="6" creationId="{84576724-9683-4BE9-BCB9-15F60A314B72}"/>
          </ac:spMkLst>
        </pc:spChg>
        <pc:spChg chg="add mod">
          <ac:chgData name="Marcus Vinicius Cavalcanti de Jesus" userId="06ef611a7aa12e5d" providerId="LiveId" clId="{027F2ECA-05A2-4EF4-86B8-E5261573CD1C}" dt="2020-05-12T14:06:52.307" v="9" actId="1076"/>
          <ac:spMkLst>
            <pc:docMk/>
            <pc:sldMk cId="3450541435" sldId="262"/>
            <ac:spMk id="7" creationId="{D023284D-6C70-459D-BE4C-E0161ADAA0D8}"/>
          </ac:spMkLst>
        </pc:spChg>
      </pc:sldChg>
    </pc:docChg>
  </pc:docChgLst>
  <pc:docChgLst>
    <pc:chgData name="Marcus Vinicius Cavalcanti de Jesus" userId="06ef611a7aa12e5d" providerId="LiveId" clId="{42368C65-D68D-4342-A7E2-8729B62E92E7}"/>
    <pc:docChg chg="undo custSel addSld delSld modSld">
      <pc:chgData name="Marcus Vinicius Cavalcanti de Jesus" userId="06ef611a7aa12e5d" providerId="LiveId" clId="{42368C65-D68D-4342-A7E2-8729B62E92E7}" dt="2022-07-30T13:21:17.462" v="136" actId="14100"/>
      <pc:docMkLst>
        <pc:docMk/>
      </pc:docMkLst>
      <pc:sldChg chg="modSp mod">
        <pc:chgData name="Marcus Vinicius Cavalcanti de Jesus" userId="06ef611a7aa12e5d" providerId="LiveId" clId="{42368C65-D68D-4342-A7E2-8729B62E92E7}" dt="2022-07-30T12:32:13.115" v="59" actId="1076"/>
        <pc:sldMkLst>
          <pc:docMk/>
          <pc:sldMk cId="2212779970" sldId="256"/>
        </pc:sldMkLst>
        <pc:spChg chg="mod">
          <ac:chgData name="Marcus Vinicius Cavalcanti de Jesus" userId="06ef611a7aa12e5d" providerId="LiveId" clId="{42368C65-D68D-4342-A7E2-8729B62E92E7}" dt="2022-07-30T12:32:13.115" v="59" actId="1076"/>
          <ac:spMkLst>
            <pc:docMk/>
            <pc:sldMk cId="2212779970" sldId="256"/>
            <ac:spMk id="3" creationId="{0B0C4E68-BEE2-4EA1-B5CF-FA30D86F5053}"/>
          </ac:spMkLst>
        </pc:spChg>
      </pc:sldChg>
      <pc:sldChg chg="add del">
        <pc:chgData name="Marcus Vinicius Cavalcanti de Jesus" userId="06ef611a7aa12e5d" providerId="LiveId" clId="{42368C65-D68D-4342-A7E2-8729B62E92E7}" dt="2022-07-30T12:31:49.133" v="36" actId="47"/>
        <pc:sldMkLst>
          <pc:docMk/>
          <pc:sldMk cId="3450541435" sldId="262"/>
        </pc:sldMkLst>
      </pc:sldChg>
      <pc:sldChg chg="modSp mod">
        <pc:chgData name="Marcus Vinicius Cavalcanti de Jesus" userId="06ef611a7aa12e5d" providerId="LiveId" clId="{42368C65-D68D-4342-A7E2-8729B62E92E7}" dt="2022-07-30T13:21:17.462" v="136" actId="14100"/>
        <pc:sldMkLst>
          <pc:docMk/>
          <pc:sldMk cId="4105415126" sldId="263"/>
        </pc:sldMkLst>
        <pc:spChg chg="mod">
          <ac:chgData name="Marcus Vinicius Cavalcanti de Jesus" userId="06ef611a7aa12e5d" providerId="LiveId" clId="{42368C65-D68D-4342-A7E2-8729B62E92E7}" dt="2022-07-30T13:20:59.371" v="133" actId="1035"/>
          <ac:spMkLst>
            <pc:docMk/>
            <pc:sldMk cId="4105415126" sldId="263"/>
            <ac:spMk id="4" creationId="{880D7879-72DF-4A3E-8992-E2644E4B3C0D}"/>
          </ac:spMkLst>
        </pc:spChg>
        <pc:spChg chg="mod">
          <ac:chgData name="Marcus Vinicius Cavalcanti de Jesus" userId="06ef611a7aa12e5d" providerId="LiveId" clId="{42368C65-D68D-4342-A7E2-8729B62E92E7}" dt="2022-07-30T13:20:59.371" v="133" actId="1035"/>
          <ac:spMkLst>
            <pc:docMk/>
            <pc:sldMk cId="4105415126" sldId="263"/>
            <ac:spMk id="5" creationId="{6AC9A625-9EDF-4CB1-AEF1-EDBADF97A249}"/>
          </ac:spMkLst>
        </pc:spChg>
        <pc:spChg chg="mod">
          <ac:chgData name="Marcus Vinicius Cavalcanti de Jesus" userId="06ef611a7aa12e5d" providerId="LiveId" clId="{42368C65-D68D-4342-A7E2-8729B62E92E7}" dt="2022-07-30T12:40:23.355" v="91" actId="1036"/>
          <ac:spMkLst>
            <pc:docMk/>
            <pc:sldMk cId="4105415126" sldId="263"/>
            <ac:spMk id="7" creationId="{4B9931DC-9238-45AC-8D28-530D4824AE27}"/>
          </ac:spMkLst>
        </pc:spChg>
        <pc:spChg chg="mod">
          <ac:chgData name="Marcus Vinicius Cavalcanti de Jesus" userId="06ef611a7aa12e5d" providerId="LiveId" clId="{42368C65-D68D-4342-A7E2-8729B62E92E7}" dt="2022-07-30T12:40:23.355" v="91" actId="1036"/>
          <ac:spMkLst>
            <pc:docMk/>
            <pc:sldMk cId="4105415126" sldId="263"/>
            <ac:spMk id="9" creationId="{5246264C-860C-4661-B3C7-B174C40EE26F}"/>
          </ac:spMkLst>
        </pc:spChg>
        <pc:spChg chg="mod">
          <ac:chgData name="Marcus Vinicius Cavalcanti de Jesus" userId="06ef611a7aa12e5d" providerId="LiveId" clId="{42368C65-D68D-4342-A7E2-8729B62E92E7}" dt="2022-07-30T13:20:39.057" v="115" actId="14100"/>
          <ac:spMkLst>
            <pc:docMk/>
            <pc:sldMk cId="4105415126" sldId="263"/>
            <ac:spMk id="10" creationId="{119805B5-5187-49F0-8F14-0953F56F35FA}"/>
          </ac:spMkLst>
        </pc:spChg>
        <pc:spChg chg="mod">
          <ac:chgData name="Marcus Vinicius Cavalcanti de Jesus" userId="06ef611a7aa12e5d" providerId="LiveId" clId="{42368C65-D68D-4342-A7E2-8729B62E92E7}" dt="2022-07-30T13:20:42.031" v="116" actId="14100"/>
          <ac:spMkLst>
            <pc:docMk/>
            <pc:sldMk cId="4105415126" sldId="263"/>
            <ac:spMk id="42" creationId="{4319E611-7BD2-44CF-8BE4-985FB0F5EF27}"/>
          </ac:spMkLst>
        </pc:spChg>
        <pc:spChg chg="mod">
          <ac:chgData name="Marcus Vinicius Cavalcanti de Jesus" userId="06ef611a7aa12e5d" providerId="LiveId" clId="{42368C65-D68D-4342-A7E2-8729B62E92E7}" dt="2022-07-30T13:20:45.468" v="117" actId="14100"/>
          <ac:spMkLst>
            <pc:docMk/>
            <pc:sldMk cId="4105415126" sldId="263"/>
            <ac:spMk id="44" creationId="{5B59E839-BF05-49FD-9502-0837507D51F3}"/>
          </ac:spMkLst>
        </pc:spChg>
        <pc:spChg chg="mod">
          <ac:chgData name="Marcus Vinicius Cavalcanti de Jesus" userId="06ef611a7aa12e5d" providerId="LiveId" clId="{42368C65-D68D-4342-A7E2-8729B62E92E7}" dt="2022-07-30T13:20:53.226" v="120" actId="14100"/>
          <ac:spMkLst>
            <pc:docMk/>
            <pc:sldMk cId="4105415126" sldId="263"/>
            <ac:spMk id="46" creationId="{1C5CB404-F5BE-42F7-8DED-1EE967B6E4A6}"/>
          </ac:spMkLst>
        </pc:spChg>
        <pc:spChg chg="mod">
          <ac:chgData name="Marcus Vinicius Cavalcanti de Jesus" userId="06ef611a7aa12e5d" providerId="LiveId" clId="{42368C65-D68D-4342-A7E2-8729B62E92E7}" dt="2022-07-30T13:21:09.867" v="134" actId="14100"/>
          <ac:spMkLst>
            <pc:docMk/>
            <pc:sldMk cId="4105415126" sldId="263"/>
            <ac:spMk id="56" creationId="{424BB7FC-E471-4A5D-B6DF-0C6F5C772D3E}"/>
          </ac:spMkLst>
        </pc:spChg>
        <pc:spChg chg="mod">
          <ac:chgData name="Marcus Vinicius Cavalcanti de Jesus" userId="06ef611a7aa12e5d" providerId="LiveId" clId="{42368C65-D68D-4342-A7E2-8729B62E92E7}" dt="2022-07-30T12:40:41.759" v="95" actId="14100"/>
          <ac:spMkLst>
            <pc:docMk/>
            <pc:sldMk cId="4105415126" sldId="263"/>
            <ac:spMk id="58" creationId="{32EBF06E-C1B6-4838-B4A5-1704E88C69CA}"/>
          </ac:spMkLst>
        </pc:spChg>
        <pc:spChg chg="mod">
          <ac:chgData name="Marcus Vinicius Cavalcanti de Jesus" userId="06ef611a7aa12e5d" providerId="LiveId" clId="{42368C65-D68D-4342-A7E2-8729B62E92E7}" dt="2022-07-30T13:21:17.462" v="136" actId="14100"/>
          <ac:spMkLst>
            <pc:docMk/>
            <pc:sldMk cId="4105415126" sldId="263"/>
            <ac:spMk id="60" creationId="{A3B4ED2C-A728-49A6-A462-61A3CF944B83}"/>
          </ac:spMkLst>
        </pc:spChg>
        <pc:spChg chg="mod">
          <ac:chgData name="Marcus Vinicius Cavalcanti de Jesus" userId="06ef611a7aa12e5d" providerId="LiveId" clId="{42368C65-D68D-4342-A7E2-8729B62E92E7}" dt="2022-07-30T12:40:37.923" v="94" actId="14100"/>
          <ac:spMkLst>
            <pc:docMk/>
            <pc:sldMk cId="4105415126" sldId="263"/>
            <ac:spMk id="62" creationId="{30358F0E-18C8-4C8A-BE6D-5D791431CEBA}"/>
          </ac:spMkLst>
        </pc:spChg>
        <pc:grpChg chg="mod">
          <ac:chgData name="Marcus Vinicius Cavalcanti de Jesus" userId="06ef611a7aa12e5d" providerId="LiveId" clId="{42368C65-D68D-4342-A7E2-8729B62E92E7}" dt="2022-07-30T13:20:49.830" v="119" actId="14100"/>
          <ac:grpSpMkLst>
            <pc:docMk/>
            <pc:sldMk cId="4105415126" sldId="263"/>
            <ac:grpSpMk id="11" creationId="{5ECCA91C-A3AA-4B1A-B193-943F0FBFEC77}"/>
          </ac:grpSpMkLst>
        </pc:grpChg>
      </pc:sldChg>
      <pc:sldChg chg="add del">
        <pc:chgData name="Marcus Vinicius Cavalcanti de Jesus" userId="06ef611a7aa12e5d" providerId="LiveId" clId="{42368C65-D68D-4342-A7E2-8729B62E92E7}" dt="2022-07-30T12:31:47.301" v="35" actId="47"/>
        <pc:sldMkLst>
          <pc:docMk/>
          <pc:sldMk cId="3420028028" sldId="264"/>
        </pc:sldMkLst>
      </pc:sldChg>
      <pc:sldChg chg="addSp delSp modSp add del mod">
        <pc:chgData name="Marcus Vinicius Cavalcanti de Jesus" userId="06ef611a7aa12e5d" providerId="LiveId" clId="{42368C65-D68D-4342-A7E2-8729B62E92E7}" dt="2022-07-30T13:00:23.891" v="114" actId="1076"/>
        <pc:sldMkLst>
          <pc:docMk/>
          <pc:sldMk cId="3613417324" sldId="265"/>
        </pc:sldMkLst>
        <pc:picChg chg="add mod">
          <ac:chgData name="Marcus Vinicius Cavalcanti de Jesus" userId="06ef611a7aa12e5d" providerId="LiveId" clId="{42368C65-D68D-4342-A7E2-8729B62E92E7}" dt="2022-07-30T13:00:23.891" v="114" actId="1076"/>
          <ac:picMkLst>
            <pc:docMk/>
            <pc:sldMk cId="3613417324" sldId="265"/>
            <ac:picMk id="7" creationId="{E78E202F-F7A1-E9BD-C0D8-3034DB43AA12}"/>
          </ac:picMkLst>
        </pc:picChg>
        <pc:picChg chg="add del mod">
          <ac:chgData name="Marcus Vinicius Cavalcanti de Jesus" userId="06ef611a7aa12e5d" providerId="LiveId" clId="{42368C65-D68D-4342-A7E2-8729B62E92E7}" dt="2022-07-30T13:00:03.602" v="106" actId="478"/>
          <ac:picMkLst>
            <pc:docMk/>
            <pc:sldMk cId="3613417324" sldId="265"/>
            <ac:picMk id="12" creationId="{F1D55D41-9AB0-3292-4F72-0BB604A10294}"/>
          </ac:picMkLst>
        </pc:picChg>
        <pc:picChg chg="add mod">
          <ac:chgData name="Marcus Vinicius Cavalcanti de Jesus" userId="06ef611a7aa12e5d" providerId="LiveId" clId="{42368C65-D68D-4342-A7E2-8729B62E92E7}" dt="2022-07-30T13:00:17.487" v="113" actId="1076"/>
          <ac:picMkLst>
            <pc:docMk/>
            <pc:sldMk cId="3613417324" sldId="265"/>
            <ac:picMk id="16" creationId="{9980C182-D485-91BD-911E-DCA5D1EA92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52800-8E0B-4D8C-86F4-572E0E24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3EBC0-F444-4B27-9743-497116D7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76987-9F8F-4EF9-A514-90EA0261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546F6-E8BC-45E8-9A00-5C66D4C2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A55FB-A127-4988-A338-3859809B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6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E4045-94E0-4770-8EA4-7DC2B86E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68AA2-AB2A-42E8-9C2D-37EA0FE0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A30FE-050F-46B0-867F-E8D28DE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CC1A2-2102-43BC-95FF-09ECFF76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08040-9B0A-48D5-9C5A-109219DA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8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F17FC8-C475-48EE-AA3D-EBFF8EC3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D654F-AF77-45B9-9EA4-C5A82368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A6798-D3A4-4A08-A894-5A206B5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A8DC-A142-4B83-AAAC-8BEC1ACA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D63CD-88BE-48A6-8B48-656038E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A7443-FAF9-49DB-9B61-31CE9EF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F416-91D0-4A65-8C6B-8C4B9912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F09FF-D670-4DAC-ACB6-FD361F6D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45DF-A931-49DB-B131-485DDF4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523AF-9C41-4F36-AB4A-BA7471F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3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09BD-1912-4FB1-9747-4A594294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CE395-B824-41D6-AAAB-25CAA69A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585A0-212A-4DB3-9D67-E9C0EC64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4DCA9-98C0-457A-8B8F-6F8C6089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019B0-4430-4E01-899E-E2FB71E0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B3E08-4E84-4586-9EF2-99B8476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0AD01-1BCB-435B-A76D-B91B4A619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5DABD8-F2A1-46E2-B4FF-BAE8AA4B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6394B1-7A9D-4ABE-AF43-3792CA6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9479C-B0DF-4650-A856-67F130F2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089A8-8599-4CA9-8F08-8D3C31AC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42E09-25A7-41FE-BA9B-226F2E4E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51B3C-3D42-429F-9A77-AF7EFFAF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B83AAF-280D-455B-8BDB-A1145FDA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CA98B-ECA1-4142-9A6A-A8270A47C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09DF5D-F076-413B-9250-06112329D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11AED9-CB56-4028-84F9-12626A2E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B0ABEC-8DB8-49B2-9870-6C6A268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F4A024-531B-4EA8-9B94-49EA0850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25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68AD4-AC63-4BD9-979D-0D0D234F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94DA2-D760-40B8-9884-7BC3CC51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17351-A505-42A1-A0BC-D4A9C9FE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EC956B-36EC-4685-97C4-E85F374E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6C5E63-09C7-44D6-A5C0-B629AD6F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EC4751-4AE6-4037-89A8-B35078C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142006-D8DF-478A-8CBC-329036FE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514F3-94E9-43CE-9C01-E6B4EF2F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E02D1-788A-4BA9-AFAD-94E0A767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14B4AE-8847-4847-80C7-C3867DB73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EF17C-5C12-4005-9748-C1D11D7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9A632-7EF1-4882-88D0-59F1BA8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33249-0AD7-40BB-8C35-FF4AFD4C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AD297-31E8-4664-B490-480591FF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6834BA-862F-4779-B24D-08B0975C6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791E2-11E0-479D-AA84-AEFFB4FF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E5A17-1641-42E4-BE4B-A31E4CF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DD276D-39C3-45EB-BC79-77D8061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85405-88D6-4DAA-9A08-55EAE930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79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AFE6E8-21A2-497F-8EA3-F4C668AC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67690F-3DCE-437E-BDC3-18716B1A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C2D43-7368-4F8F-A6AB-9CA26A2E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0EF7-C73C-40EB-B422-C5A0356230E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DD711-6D3E-474B-BD7D-42AD16E9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FD802-B22F-45C7-8DD3-07FE96634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09DE-7CA0-4D81-8F75-05C5EB65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2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as com fechamento de vendas? Veja 4 dicas!">
            <a:extLst>
              <a:ext uri="{FF2B5EF4-FFF2-40B4-BE49-F238E27FC236}">
                <a16:creationId xmlns:a16="http://schemas.microsoft.com/office/drawing/2014/main" id="{1320FA52-2272-7A14-E95E-38028EEB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0" y="478459"/>
            <a:ext cx="11374770" cy="75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71C3DB-C490-4C85-844D-6703F9E81B34}"/>
              </a:ext>
            </a:extLst>
          </p:cNvPr>
          <p:cNvSpPr/>
          <p:nvPr/>
        </p:nvSpPr>
        <p:spPr>
          <a:xfrm>
            <a:off x="466724" y="478459"/>
            <a:ext cx="11258550" cy="5892801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o 1">
            <a:extLst>
              <a:ext uri="{FF2B5EF4-FFF2-40B4-BE49-F238E27FC236}">
                <a16:creationId xmlns:a16="http://schemas.microsoft.com/office/drawing/2014/main" id="{C1D92F27-07D8-42EF-985D-449DB89B1D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7021"/>
            </a:avLst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08D162-4686-4A3B-83B2-991939E6B7C5}"/>
              </a:ext>
            </a:extLst>
          </p:cNvPr>
          <p:cNvSpPr/>
          <p:nvPr/>
        </p:nvSpPr>
        <p:spPr>
          <a:xfrm>
            <a:off x="821662" y="795635"/>
            <a:ext cx="441708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cap="none" spc="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</a:p>
          <a:p>
            <a:r>
              <a:rPr lang="pt-BR" sz="5400" spc="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Comercial</a:t>
            </a:r>
            <a:endParaRPr lang="pt-BR" sz="5400" cap="none" spc="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0C4E68-BEE2-4EA1-B5CF-FA30D86F5053}"/>
              </a:ext>
            </a:extLst>
          </p:cNvPr>
          <p:cNvSpPr/>
          <p:nvPr/>
        </p:nvSpPr>
        <p:spPr>
          <a:xfrm>
            <a:off x="8797963" y="5829800"/>
            <a:ext cx="292731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400" b="1" cap="none" spc="3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INTEGRAÇÃO A PARTIR DE SQL SERVER</a:t>
            </a:r>
            <a:endParaRPr lang="pt-BR" sz="3200" b="1" cap="none" spc="3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849858-2CA9-9C2D-36B2-70759A4BAACF}"/>
              </a:ext>
            </a:extLst>
          </p:cNvPr>
          <p:cNvSpPr/>
          <p:nvPr/>
        </p:nvSpPr>
        <p:spPr>
          <a:xfrm>
            <a:off x="337415" y="6460741"/>
            <a:ext cx="292731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400" b="1" cap="none" spc="3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Daiana Figueira</a:t>
            </a:r>
            <a:endParaRPr lang="pt-BR" sz="3200" b="1" cap="none" spc="3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71324C-D083-4B71-8129-A34ED2E5FE0A}"/>
              </a:ext>
            </a:extLst>
          </p:cNvPr>
          <p:cNvSpPr/>
          <p:nvPr/>
        </p:nvSpPr>
        <p:spPr>
          <a:xfrm>
            <a:off x="0" y="1"/>
            <a:ext cx="12192000" cy="268605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191832-7F7F-4E7C-B69B-D9E1AD39DA68}"/>
              </a:ext>
            </a:extLst>
          </p:cNvPr>
          <p:cNvSpPr/>
          <p:nvPr/>
        </p:nvSpPr>
        <p:spPr>
          <a:xfrm>
            <a:off x="0" y="2686052"/>
            <a:ext cx="12192000" cy="417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E97AD0-ABD3-4EB1-A46D-DDCCDE52DF2D}"/>
              </a:ext>
            </a:extLst>
          </p:cNvPr>
          <p:cNvGrpSpPr/>
          <p:nvPr/>
        </p:nvGrpSpPr>
        <p:grpSpPr>
          <a:xfrm>
            <a:off x="210456" y="778324"/>
            <a:ext cx="2647043" cy="789219"/>
            <a:chOff x="210456" y="651324"/>
            <a:chExt cx="2647043" cy="789219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19805B5-5187-49F0-8F14-0953F56F35FA}"/>
                </a:ext>
              </a:extLst>
            </p:cNvPr>
            <p:cNvSpPr/>
            <p:nvPr/>
          </p:nvSpPr>
          <p:spPr>
            <a:xfrm>
              <a:off x="210456" y="651324"/>
              <a:ext cx="2647043" cy="7892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ACEF058B-1172-47E4-B2EE-EE154006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64" y="714824"/>
              <a:ext cx="455385" cy="45538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1D7FE50-E0E2-47BC-AF31-15960C4EAB9B}"/>
              </a:ext>
            </a:extLst>
          </p:cNvPr>
          <p:cNvGrpSpPr/>
          <p:nvPr/>
        </p:nvGrpSpPr>
        <p:grpSpPr>
          <a:xfrm>
            <a:off x="3268738" y="778325"/>
            <a:ext cx="2647042" cy="789218"/>
            <a:chOff x="2852057" y="651325"/>
            <a:chExt cx="2647042" cy="789218"/>
          </a:xfrm>
          <a:solidFill>
            <a:schemeClr val="bg2"/>
          </a:solidFill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4319E611-7BD2-44CF-8BE4-985FB0F5EF27}"/>
                </a:ext>
              </a:extLst>
            </p:cNvPr>
            <p:cNvSpPr/>
            <p:nvPr/>
          </p:nvSpPr>
          <p:spPr>
            <a:xfrm>
              <a:off x="2852057" y="651325"/>
              <a:ext cx="2647042" cy="789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 descr="Uma imagem contendo placa, quarto&#10;&#10;Descrição gerada automaticamente">
              <a:extLst>
                <a:ext uri="{FF2B5EF4-FFF2-40B4-BE49-F238E27FC236}">
                  <a16:creationId xmlns:a16="http://schemas.microsoft.com/office/drawing/2014/main" id="{9EDA7A08-026B-4D73-B01E-23F9674D0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050" y="714824"/>
              <a:ext cx="455385" cy="455385"/>
            </a:xfrm>
            <a:prstGeom prst="rect">
              <a:avLst/>
            </a:prstGeom>
            <a:grpFill/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1813200-6DE9-4D09-B81B-BF3475F4E98D}"/>
              </a:ext>
            </a:extLst>
          </p:cNvPr>
          <p:cNvGrpSpPr/>
          <p:nvPr/>
        </p:nvGrpSpPr>
        <p:grpSpPr>
          <a:xfrm>
            <a:off x="6327019" y="778324"/>
            <a:ext cx="2647042" cy="789219"/>
            <a:chOff x="5493657" y="651324"/>
            <a:chExt cx="2647042" cy="789219"/>
          </a:xfrm>
          <a:solidFill>
            <a:schemeClr val="bg2"/>
          </a:solidFill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B59E839-BF05-49FD-9502-0837507D51F3}"/>
                </a:ext>
              </a:extLst>
            </p:cNvPr>
            <p:cNvSpPr/>
            <p:nvPr/>
          </p:nvSpPr>
          <p:spPr>
            <a:xfrm>
              <a:off x="5493657" y="651324"/>
              <a:ext cx="2647042" cy="7892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8A9CCEC5-91DB-473F-A6FA-F552CA8CA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14" y="714824"/>
              <a:ext cx="455385" cy="455385"/>
            </a:xfrm>
            <a:prstGeom prst="rect">
              <a:avLst/>
            </a:prstGeom>
            <a:grpFill/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ECCA91C-A3AA-4B1A-B193-943F0FBFEC77}"/>
              </a:ext>
            </a:extLst>
          </p:cNvPr>
          <p:cNvGrpSpPr/>
          <p:nvPr/>
        </p:nvGrpSpPr>
        <p:grpSpPr>
          <a:xfrm>
            <a:off x="9385299" y="778325"/>
            <a:ext cx="2647042" cy="789218"/>
            <a:chOff x="9470571" y="651325"/>
            <a:chExt cx="2647042" cy="789218"/>
          </a:xfrm>
          <a:solidFill>
            <a:schemeClr val="bg2"/>
          </a:solidFill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1C5CB404-F5BE-42F7-8DED-1EE967B6E4A6}"/>
                </a:ext>
              </a:extLst>
            </p:cNvPr>
            <p:cNvSpPr/>
            <p:nvPr/>
          </p:nvSpPr>
          <p:spPr>
            <a:xfrm>
              <a:off x="9470571" y="651325"/>
              <a:ext cx="2647042" cy="7892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 descr="Uma imagem contendo quarto, desenho&#10;&#10;Descrição gerada automaticamente">
              <a:extLst>
                <a:ext uri="{FF2B5EF4-FFF2-40B4-BE49-F238E27FC236}">
                  <a16:creationId xmlns:a16="http://schemas.microsoft.com/office/drawing/2014/main" id="{58900F72-04FF-43A6-8E10-95570ED00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5665" y="714824"/>
              <a:ext cx="455385" cy="455385"/>
            </a:xfrm>
            <a:prstGeom prst="rect">
              <a:avLst/>
            </a:prstGeom>
            <a:grpFill/>
          </p:spPr>
        </p:pic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24BB7FC-E471-4A5D-B6DF-0C6F5C772D3E}"/>
              </a:ext>
            </a:extLst>
          </p:cNvPr>
          <p:cNvSpPr/>
          <p:nvPr/>
        </p:nvSpPr>
        <p:spPr>
          <a:xfrm>
            <a:off x="210457" y="1730827"/>
            <a:ext cx="8485414" cy="2686052"/>
          </a:xfrm>
          <a:prstGeom prst="roundRect">
            <a:avLst>
              <a:gd name="adj" fmla="val 779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32EBF06E-C1B6-4838-B4A5-1704E88C69CA}"/>
              </a:ext>
            </a:extLst>
          </p:cNvPr>
          <p:cNvSpPr/>
          <p:nvPr/>
        </p:nvSpPr>
        <p:spPr>
          <a:xfrm>
            <a:off x="210457" y="4526276"/>
            <a:ext cx="8485412" cy="2331723"/>
          </a:xfrm>
          <a:prstGeom prst="roundRect">
            <a:avLst>
              <a:gd name="adj" fmla="val 7921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A3B4ED2C-A728-49A6-A462-61A3CF944B83}"/>
              </a:ext>
            </a:extLst>
          </p:cNvPr>
          <p:cNvSpPr/>
          <p:nvPr/>
        </p:nvSpPr>
        <p:spPr>
          <a:xfrm>
            <a:off x="8855528" y="1730826"/>
            <a:ext cx="3176815" cy="2686049"/>
          </a:xfrm>
          <a:prstGeom prst="roundRect">
            <a:avLst>
              <a:gd name="adj" fmla="val 7408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0358F0E-18C8-4C8A-BE6D-5D791431CEBA}"/>
              </a:ext>
            </a:extLst>
          </p:cNvPr>
          <p:cNvSpPr/>
          <p:nvPr/>
        </p:nvSpPr>
        <p:spPr>
          <a:xfrm>
            <a:off x="8855526" y="4526278"/>
            <a:ext cx="3176815" cy="2331722"/>
          </a:xfrm>
          <a:prstGeom prst="roundRect">
            <a:avLst>
              <a:gd name="adj" fmla="val 4415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880D7879-72DF-4A3E-8992-E2644E4B3C0D}"/>
              </a:ext>
            </a:extLst>
          </p:cNvPr>
          <p:cNvSpPr/>
          <p:nvPr/>
        </p:nvSpPr>
        <p:spPr>
          <a:xfrm>
            <a:off x="210457" y="1721752"/>
            <a:ext cx="8485412" cy="2540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6AC9A625-9EDF-4CB1-AEF1-EDBADF97A249}"/>
              </a:ext>
            </a:extLst>
          </p:cNvPr>
          <p:cNvSpPr/>
          <p:nvPr/>
        </p:nvSpPr>
        <p:spPr>
          <a:xfrm>
            <a:off x="8855526" y="1721752"/>
            <a:ext cx="3176815" cy="2540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B9931DC-9238-45AC-8D28-530D4824AE27}"/>
              </a:ext>
            </a:extLst>
          </p:cNvPr>
          <p:cNvSpPr/>
          <p:nvPr/>
        </p:nvSpPr>
        <p:spPr>
          <a:xfrm>
            <a:off x="210457" y="4526276"/>
            <a:ext cx="8485412" cy="2376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5246264C-860C-4661-B3C7-B174C40EE26F}"/>
              </a:ext>
            </a:extLst>
          </p:cNvPr>
          <p:cNvSpPr/>
          <p:nvPr/>
        </p:nvSpPr>
        <p:spPr>
          <a:xfrm>
            <a:off x="8855526" y="4486364"/>
            <a:ext cx="3176815" cy="2775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407B44D-C7C2-4110-BD76-17CD251A708B}"/>
              </a:ext>
            </a:extLst>
          </p:cNvPr>
          <p:cNvCxnSpPr/>
          <p:nvPr/>
        </p:nvCxnSpPr>
        <p:spPr>
          <a:xfrm>
            <a:off x="-939800" y="577850"/>
            <a:ext cx="1440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FF7C811F-ECD1-4FC6-A908-52D19EEC8100}"/>
              </a:ext>
            </a:extLst>
          </p:cNvPr>
          <p:cNvSpPr/>
          <p:nvPr/>
        </p:nvSpPr>
        <p:spPr>
          <a:xfrm>
            <a:off x="157632" y="92797"/>
            <a:ext cx="23642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Visão Geral</a:t>
            </a:r>
            <a:endParaRPr lang="pt-BR" sz="4000" b="1" cap="none" spc="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8558DFA-3C76-42A2-9AA5-A8AADA319A59}"/>
              </a:ext>
            </a:extLst>
          </p:cNvPr>
          <p:cNvSpPr/>
          <p:nvPr/>
        </p:nvSpPr>
        <p:spPr>
          <a:xfrm>
            <a:off x="0" y="1"/>
            <a:ext cx="12192000" cy="268605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4FC8823-33CA-438D-AAFF-276029132827}"/>
              </a:ext>
            </a:extLst>
          </p:cNvPr>
          <p:cNvSpPr/>
          <p:nvPr/>
        </p:nvSpPr>
        <p:spPr>
          <a:xfrm>
            <a:off x="0" y="2686052"/>
            <a:ext cx="12192000" cy="417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155C7AD-4788-4EC6-A515-946537389779}"/>
              </a:ext>
            </a:extLst>
          </p:cNvPr>
          <p:cNvCxnSpPr/>
          <p:nvPr/>
        </p:nvCxnSpPr>
        <p:spPr>
          <a:xfrm>
            <a:off x="-939800" y="577850"/>
            <a:ext cx="1440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579E752-7EB7-4B36-8642-D520AA62A72F}"/>
              </a:ext>
            </a:extLst>
          </p:cNvPr>
          <p:cNvGrpSpPr/>
          <p:nvPr/>
        </p:nvGrpSpPr>
        <p:grpSpPr>
          <a:xfrm>
            <a:off x="116114" y="740228"/>
            <a:ext cx="5203369" cy="6008915"/>
            <a:chOff x="210457" y="1917697"/>
            <a:chExt cx="8485414" cy="2451104"/>
          </a:xfrm>
          <a:solidFill>
            <a:schemeClr val="bg2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338B75E-51A6-43ED-B1B8-ECEEB346E3B5}"/>
                </a:ext>
              </a:extLst>
            </p:cNvPr>
            <p:cNvSpPr/>
            <p:nvPr/>
          </p:nvSpPr>
          <p:spPr>
            <a:xfrm>
              <a:off x="210457" y="1926773"/>
              <a:ext cx="8485414" cy="2442028"/>
            </a:xfrm>
            <a:prstGeom prst="roundRect">
              <a:avLst>
                <a:gd name="adj" fmla="val 282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DF3A7012-76F3-41D9-B3D3-391C5342E236}"/>
                </a:ext>
              </a:extLst>
            </p:cNvPr>
            <p:cNvSpPr/>
            <p:nvPr/>
          </p:nvSpPr>
          <p:spPr>
            <a:xfrm>
              <a:off x="210457" y="1917697"/>
              <a:ext cx="8485412" cy="766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05769D-9B4A-484F-8B89-E771F8681409}"/>
              </a:ext>
            </a:extLst>
          </p:cNvPr>
          <p:cNvGrpSpPr/>
          <p:nvPr/>
        </p:nvGrpSpPr>
        <p:grpSpPr>
          <a:xfrm>
            <a:off x="5435600" y="735697"/>
            <a:ext cx="6640285" cy="2782204"/>
            <a:chOff x="210457" y="1917697"/>
            <a:chExt cx="8485414" cy="2451104"/>
          </a:xfrm>
          <a:solidFill>
            <a:schemeClr val="bg2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C1B95C4-48A9-44AD-8BC1-84A12A17317C}"/>
                </a:ext>
              </a:extLst>
            </p:cNvPr>
            <p:cNvSpPr/>
            <p:nvPr/>
          </p:nvSpPr>
          <p:spPr>
            <a:xfrm>
              <a:off x="210457" y="1926773"/>
              <a:ext cx="8485414" cy="2442028"/>
            </a:xfrm>
            <a:prstGeom prst="roundRect">
              <a:avLst>
                <a:gd name="adj" fmla="val 4782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04A7FC44-C9DD-4A71-8034-4F8071C5EEE4}"/>
                </a:ext>
              </a:extLst>
            </p:cNvPr>
            <p:cNvSpPr/>
            <p:nvPr/>
          </p:nvSpPr>
          <p:spPr>
            <a:xfrm>
              <a:off x="210457" y="1917697"/>
              <a:ext cx="8485412" cy="169470"/>
            </a:xfrm>
            <a:prstGeom prst="round2SameRect">
              <a:avLst>
                <a:gd name="adj1" fmla="val 25526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6D576CA-54D8-4518-A1DB-ECC1558ED982}"/>
              </a:ext>
            </a:extLst>
          </p:cNvPr>
          <p:cNvGrpSpPr/>
          <p:nvPr/>
        </p:nvGrpSpPr>
        <p:grpSpPr>
          <a:xfrm>
            <a:off x="8851900" y="3686049"/>
            <a:ext cx="3223983" cy="3063094"/>
            <a:chOff x="210457" y="1917697"/>
            <a:chExt cx="8485414" cy="2451104"/>
          </a:xfrm>
          <a:solidFill>
            <a:schemeClr val="bg2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B0497494-E4E5-49ED-9A8C-136A60F86637}"/>
                </a:ext>
              </a:extLst>
            </p:cNvPr>
            <p:cNvSpPr/>
            <p:nvPr/>
          </p:nvSpPr>
          <p:spPr>
            <a:xfrm>
              <a:off x="210457" y="1926773"/>
              <a:ext cx="8485414" cy="2442028"/>
            </a:xfrm>
            <a:prstGeom prst="roundRect">
              <a:avLst>
                <a:gd name="adj" fmla="val 4782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7FA8056A-385E-43DF-95F6-2EA83DE797CE}"/>
                </a:ext>
              </a:extLst>
            </p:cNvPr>
            <p:cNvSpPr/>
            <p:nvPr/>
          </p:nvSpPr>
          <p:spPr>
            <a:xfrm>
              <a:off x="210457" y="1917697"/>
              <a:ext cx="8485412" cy="169470"/>
            </a:xfrm>
            <a:prstGeom prst="round2SameRect">
              <a:avLst>
                <a:gd name="adj1" fmla="val 25526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F0D5188-0F10-485C-A992-DE275DBCCBEA}"/>
              </a:ext>
            </a:extLst>
          </p:cNvPr>
          <p:cNvGrpSpPr/>
          <p:nvPr/>
        </p:nvGrpSpPr>
        <p:grpSpPr>
          <a:xfrm>
            <a:off x="5473700" y="3697391"/>
            <a:ext cx="3223983" cy="3063094"/>
            <a:chOff x="210457" y="1917697"/>
            <a:chExt cx="8485414" cy="245110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34B72B8E-FD06-44AB-9A67-E40FE7C31B07}"/>
                </a:ext>
              </a:extLst>
            </p:cNvPr>
            <p:cNvSpPr/>
            <p:nvPr/>
          </p:nvSpPr>
          <p:spPr>
            <a:xfrm>
              <a:off x="210457" y="1926773"/>
              <a:ext cx="8485414" cy="2442028"/>
            </a:xfrm>
            <a:prstGeom prst="roundRect">
              <a:avLst>
                <a:gd name="adj" fmla="val 47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5AFEA08E-95DB-4940-87B3-8EC186260027}"/>
                </a:ext>
              </a:extLst>
            </p:cNvPr>
            <p:cNvSpPr/>
            <p:nvPr/>
          </p:nvSpPr>
          <p:spPr>
            <a:xfrm>
              <a:off x="210457" y="1917697"/>
              <a:ext cx="8485412" cy="169470"/>
            </a:xfrm>
            <a:prstGeom prst="round2SameRect">
              <a:avLst>
                <a:gd name="adj1" fmla="val 25526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AB5F2452-9D9B-4A37-AD2E-FA6F637AE899}"/>
              </a:ext>
            </a:extLst>
          </p:cNvPr>
          <p:cNvSpPr/>
          <p:nvPr/>
        </p:nvSpPr>
        <p:spPr>
          <a:xfrm>
            <a:off x="157632" y="92797"/>
            <a:ext cx="3220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</a:t>
            </a:r>
            <a:endParaRPr lang="pt-BR" sz="4000" b="1" cap="none" spc="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78E202F-F7A1-E9BD-C0D8-3034DB43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8" y="1144657"/>
            <a:ext cx="624393" cy="624393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980C182-D485-91BD-911E-DCA5D1EA9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0" y="1155700"/>
            <a:ext cx="624393" cy="6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7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1627"/>
      </a:accent1>
      <a:accent2>
        <a:srgbClr val="FDFFFC"/>
      </a:accent2>
      <a:accent3>
        <a:srgbClr val="2EC4B6"/>
      </a:accent3>
      <a:accent4>
        <a:srgbClr val="E71D36"/>
      </a:accent4>
      <a:accent5>
        <a:srgbClr val="FF9F1C"/>
      </a:accent5>
      <a:accent6>
        <a:srgbClr val="3083D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Arial</vt:lpstr>
      <vt:lpstr>Open Sans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Daiana Figueira</cp:lastModifiedBy>
  <cp:revision>14</cp:revision>
  <dcterms:created xsi:type="dcterms:W3CDTF">2020-05-10T22:29:11Z</dcterms:created>
  <dcterms:modified xsi:type="dcterms:W3CDTF">2023-10-16T03:36:32Z</dcterms:modified>
</cp:coreProperties>
</file>