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61" r:id="rId5"/>
    <p:sldId id="262" r:id="rId6"/>
    <p:sldId id="265" r:id="rId7"/>
    <p:sldId id="266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E91BC8-B21C-4731-9F19-3D16C73F4160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4C8BE41-BFA7-4350-9B51-BB38DBA106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1BC8-B21C-4731-9F19-3D16C73F4160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BE41-BFA7-4350-9B51-BB38DBA106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1BC8-B21C-4731-9F19-3D16C73F4160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BE41-BFA7-4350-9B51-BB38DBA106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E91BC8-B21C-4731-9F19-3D16C73F4160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4C8BE41-BFA7-4350-9B51-BB38DBA106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E91BC8-B21C-4731-9F19-3D16C73F4160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4C8BE41-BFA7-4350-9B51-BB38DBA106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1BC8-B21C-4731-9F19-3D16C73F4160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BE41-BFA7-4350-9B51-BB38DBA106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1BC8-B21C-4731-9F19-3D16C73F4160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BE41-BFA7-4350-9B51-BB38DBA106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E91BC8-B21C-4731-9F19-3D16C73F4160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4C8BE41-BFA7-4350-9B51-BB38DBA106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1BC8-B21C-4731-9F19-3D16C73F4160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BE41-BFA7-4350-9B51-BB38DBA106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E91BC8-B21C-4731-9F19-3D16C73F4160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4C8BE41-BFA7-4350-9B51-BB38DBA106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E91BC8-B21C-4731-9F19-3D16C73F4160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4C8BE41-BFA7-4350-9B51-BB38DBA106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DE91BC8-B21C-4731-9F19-3D16C73F4160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4C8BE41-BFA7-4350-9B51-BB38DBA106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7744" y="2060848"/>
            <a:ext cx="6172200" cy="4392488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         </a:t>
            </a:r>
            <a:r>
              <a:rPr lang="en-US" altLang="ko-KR" sz="4000" dirty="0" smtClean="0"/>
              <a:t>C</a:t>
            </a:r>
            <a:r>
              <a:rPr lang="en-US" altLang="ko-KR" sz="4000" dirty="0"/>
              <a:t>++ </a:t>
            </a:r>
            <a:r>
              <a:rPr lang="ko-KR" altLang="en-US" sz="4000" dirty="0"/>
              <a:t>프로그래밍 </a:t>
            </a:r>
            <a:r>
              <a:rPr lang="ko-KR" altLang="en-US" sz="4000" dirty="0" smtClean="0"/>
              <a:t>프로젝트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                  </a:t>
            </a:r>
            <a:r>
              <a:rPr lang="en-US" altLang="ko-KR" dirty="0" err="1" smtClean="0"/>
              <a:t>life_game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lncurses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            </a:t>
            </a:r>
            <a:r>
              <a:rPr lang="en-US" altLang="ko-KR" sz="2400" dirty="0" smtClean="0"/>
              <a:t>20153208  </a:t>
            </a:r>
            <a:r>
              <a:rPr lang="ko-KR" altLang="en-US" sz="2400" dirty="0" smtClean="0"/>
              <a:t>이 소영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28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864096"/>
          </a:xfrm>
        </p:spPr>
        <p:txBody>
          <a:bodyPr/>
          <a:lstStyle/>
          <a:p>
            <a:r>
              <a:rPr lang="en-US" altLang="ko-KR" dirty="0" smtClean="0">
                <a:latin typeface="바탕"/>
                <a:ea typeface="바탕"/>
              </a:rPr>
              <a:t>                </a:t>
            </a:r>
            <a:r>
              <a:rPr lang="en-US" altLang="ko-KR" sz="3200" dirty="0" smtClean="0">
                <a:latin typeface="MD솔체" pitchFamily="18" charset="-127"/>
                <a:ea typeface="MD솔체" pitchFamily="18" charset="-127"/>
              </a:rPr>
              <a:t>◦life game </a:t>
            </a:r>
            <a:r>
              <a:rPr lang="ko-KR" altLang="en-US" sz="3200" dirty="0" smtClean="0">
                <a:latin typeface="MD솔체" pitchFamily="18" charset="-127"/>
                <a:ea typeface="MD솔체" pitchFamily="18" charset="-127"/>
              </a:rPr>
              <a:t>정리</a:t>
            </a:r>
            <a:endParaRPr lang="ko-KR" altLang="en-US" sz="3200" dirty="0">
              <a:latin typeface="MD솔체" pitchFamily="18" charset="-127"/>
              <a:ea typeface="MD솔체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7611616" cy="532859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700" dirty="0" err="1" smtClean="0"/>
              <a:t>라이프게임은바둑판모양의격자판</a:t>
            </a:r>
            <a:r>
              <a:rPr lang="en-US" altLang="ko-KR" sz="1700" dirty="0"/>
              <a:t>(grid)</a:t>
            </a:r>
            <a:r>
              <a:rPr lang="ko-KR" altLang="en-US" sz="1700" dirty="0" err="1"/>
              <a:t>에서이루어지며</a:t>
            </a:r>
            <a:r>
              <a:rPr lang="en-US" altLang="ko-KR" sz="1700" dirty="0" smtClean="0"/>
              <a:t>, </a:t>
            </a:r>
            <a:r>
              <a:rPr lang="ko-KR" altLang="en-US" sz="1700" dirty="0" err="1" smtClean="0"/>
              <a:t>격자판에는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셀</a:t>
            </a:r>
            <a:r>
              <a:rPr lang="en-US" altLang="ko-KR" sz="1700" dirty="0"/>
              <a:t>(cell)</a:t>
            </a:r>
            <a:r>
              <a:rPr lang="ko-KR" altLang="en-US" sz="1700" dirty="0"/>
              <a:t>이라 부르는 각 정사각형 격자가 살아있거나 죽어있는 상태를 가진다</a:t>
            </a:r>
            <a:r>
              <a:rPr lang="en-US" altLang="ko-KR" sz="1700" dirty="0"/>
              <a:t>. </a:t>
            </a:r>
            <a:r>
              <a:rPr lang="ko-KR" altLang="en-US" sz="1700" dirty="0"/>
              <a:t>각 셀은 자신 주위에 수평</a:t>
            </a:r>
            <a:r>
              <a:rPr lang="en-US" altLang="ko-KR" sz="1700" dirty="0"/>
              <a:t>, </a:t>
            </a:r>
            <a:r>
              <a:rPr lang="ko-KR" altLang="en-US" sz="1700" dirty="0"/>
              <a:t>수직</a:t>
            </a:r>
            <a:r>
              <a:rPr lang="en-US" altLang="ko-KR" sz="1700" dirty="0"/>
              <a:t>, </a:t>
            </a:r>
            <a:r>
              <a:rPr lang="ko-KR" altLang="en-US" sz="1700" dirty="0" smtClean="0"/>
              <a:t>대각선 방향으로 </a:t>
            </a:r>
            <a:r>
              <a:rPr lang="ko-KR" altLang="en-US" sz="1700" dirty="0"/>
              <a:t>이웃해 있는 </a:t>
            </a:r>
            <a:r>
              <a:rPr lang="ko-KR" altLang="en-US" sz="1700" dirty="0" err="1"/>
              <a:t>어덟</a:t>
            </a:r>
            <a:r>
              <a:rPr lang="ko-KR" altLang="en-US" sz="1700" dirty="0"/>
              <a:t> 개의 이웃 셀과 </a:t>
            </a:r>
            <a:r>
              <a:rPr lang="ko-KR" altLang="en-US" sz="1700" dirty="0" err="1"/>
              <a:t>접축할</a:t>
            </a:r>
            <a:r>
              <a:rPr lang="ko-KR" altLang="en-US" sz="1700" dirty="0"/>
              <a:t> 수 있다</a:t>
            </a:r>
            <a:r>
              <a:rPr lang="en-US" altLang="ko-KR" sz="1700" dirty="0"/>
              <a:t>. </a:t>
            </a:r>
            <a:r>
              <a:rPr lang="ko-KR" altLang="en-US" sz="1700" dirty="0"/>
              <a:t>게임은 단위 시간마다 모든 셀의 상태가 아래 규칙에 따라 </a:t>
            </a:r>
            <a:r>
              <a:rPr lang="ko-KR" altLang="en-US" sz="1700" dirty="0" smtClean="0"/>
              <a:t>바뀌면서 진행된다</a:t>
            </a:r>
            <a:r>
              <a:rPr lang="en-US" altLang="ko-KR" sz="1700" dirty="0" smtClean="0"/>
              <a:t>.</a:t>
            </a:r>
          </a:p>
          <a:p>
            <a:endParaRPr lang="en-US" altLang="ko-KR" sz="1700" dirty="0"/>
          </a:p>
          <a:p>
            <a:r>
              <a:rPr lang="en-US" altLang="ko-KR" sz="1600" dirty="0"/>
              <a:t>1) </a:t>
            </a:r>
            <a:r>
              <a:rPr lang="ko-KR" altLang="en-US" sz="1600" dirty="0"/>
              <a:t>각 셀의 여덟 개의 이웃 중에서 현재 한 개 이하의 이웃이 살아 있다면</a:t>
            </a:r>
            <a:r>
              <a:rPr lang="en-US" altLang="ko-KR" sz="1600" dirty="0"/>
              <a:t>, </a:t>
            </a:r>
            <a:r>
              <a:rPr lang="ko-KR" altLang="en-US" sz="1600" dirty="0"/>
              <a:t>이 셀은 너무 외로워서 다음 시간에는 죽게 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2) </a:t>
            </a:r>
            <a:r>
              <a:rPr lang="ko-KR" altLang="en-US" sz="1600" dirty="0"/>
              <a:t>각 셀의 여덟 개의 이웃 중에서 두 개 혹은 세 개의 이웃이 살아 있고</a:t>
            </a:r>
            <a:r>
              <a:rPr lang="en-US" altLang="ko-KR" sz="1600" dirty="0"/>
              <a:t>, </a:t>
            </a:r>
            <a:r>
              <a:rPr lang="ko-KR" altLang="en-US" sz="1600" dirty="0"/>
              <a:t>현재 이 셀이 살아 있었으면</a:t>
            </a:r>
            <a:r>
              <a:rPr lang="en-US" altLang="ko-KR" sz="1600" dirty="0"/>
              <a:t>, </a:t>
            </a:r>
            <a:r>
              <a:rPr lang="ko-KR" altLang="en-US" sz="1600" dirty="0"/>
              <a:t>이 셀은 다음 </a:t>
            </a:r>
            <a:r>
              <a:rPr lang="ko-KR" altLang="en-US" sz="1600" dirty="0" smtClean="0"/>
              <a:t>시간에도 계속 </a:t>
            </a:r>
            <a:r>
              <a:rPr lang="ko-KR" altLang="en-US" sz="1600" dirty="0"/>
              <a:t>살아남게 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3) </a:t>
            </a:r>
            <a:r>
              <a:rPr lang="ko-KR" altLang="en-US" sz="1600" dirty="0"/>
              <a:t>각 셀의 여덟 개의 이웃 중에서 현재 정확하게 세 개의 이웃만이 살아 있고</a:t>
            </a:r>
            <a:r>
              <a:rPr lang="en-US" altLang="ko-KR" sz="1600" dirty="0"/>
              <a:t>, </a:t>
            </a:r>
            <a:r>
              <a:rPr lang="ko-KR" altLang="en-US" sz="1600" dirty="0"/>
              <a:t>현재 시각에 이 셀이 죽어 있던 셀이면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다음 시간에 </a:t>
            </a:r>
            <a:r>
              <a:rPr lang="ko-KR" altLang="en-US" sz="1600" dirty="0"/>
              <a:t>이 셀은 다시 살아나게 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4) </a:t>
            </a:r>
            <a:r>
              <a:rPr lang="ko-KR" altLang="en-US" sz="1600" dirty="0"/>
              <a:t>각 셀의 여덟 개의 이웃 중에서 현재 네 개 이상의 이웃이 살아 있다면</a:t>
            </a:r>
            <a:r>
              <a:rPr lang="en-US" altLang="ko-KR" sz="1600" dirty="0"/>
              <a:t>, </a:t>
            </a:r>
            <a:r>
              <a:rPr lang="ko-KR" altLang="en-US" sz="1600" dirty="0"/>
              <a:t>이 셀은 너무 갑갑해서 다음 시간에는 죽게 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700" dirty="0"/>
              <a:t>초기에 </a:t>
            </a:r>
            <a:r>
              <a:rPr lang="ko-KR" altLang="en-US" sz="1700" dirty="0" err="1"/>
              <a:t>격자판에는</a:t>
            </a:r>
            <a:r>
              <a:rPr lang="ko-KR" altLang="en-US" sz="1700" dirty="0"/>
              <a:t> 각 셀의 상태가 임의로 주어지며</a:t>
            </a:r>
            <a:r>
              <a:rPr lang="en-US" altLang="ko-KR" sz="1700" dirty="0"/>
              <a:t>, </a:t>
            </a:r>
            <a:r>
              <a:rPr lang="ko-KR" altLang="en-US" sz="1700" dirty="0"/>
              <a:t>이 상태를 ‘</a:t>
            </a:r>
            <a:r>
              <a:rPr lang="en-US" altLang="ko-KR" sz="1700" dirty="0"/>
              <a:t>0</a:t>
            </a:r>
            <a:r>
              <a:rPr lang="ko-KR" altLang="en-US" sz="1700" dirty="0"/>
              <a:t>번째 세대</a:t>
            </a:r>
            <a:r>
              <a:rPr lang="en-US" altLang="ko-KR" sz="1700" dirty="0"/>
              <a:t>(0th generation)’</a:t>
            </a:r>
            <a:r>
              <a:rPr lang="ko-KR" altLang="en-US" sz="1700" dirty="0"/>
              <a:t>라고 부른다</a:t>
            </a:r>
            <a:r>
              <a:rPr lang="en-US" altLang="ko-KR" sz="1700" dirty="0"/>
              <a:t>. </a:t>
            </a:r>
            <a:r>
              <a:rPr lang="ko-KR" altLang="en-US" sz="1700" dirty="0"/>
              <a:t>다음 시각에는 </a:t>
            </a:r>
            <a:r>
              <a:rPr lang="ko-KR" altLang="en-US" sz="1700" dirty="0" smtClean="0"/>
              <a:t>위의 규칙을 </a:t>
            </a:r>
            <a:r>
              <a:rPr lang="ko-KR" altLang="en-US" sz="1700" dirty="0"/>
              <a:t>모든 셀에 동시에 적용하여 새로운 셀의 상태를 만들게 되고</a:t>
            </a:r>
            <a:r>
              <a:rPr lang="en-US" altLang="ko-KR" sz="1700" dirty="0"/>
              <a:t>, </a:t>
            </a:r>
            <a:r>
              <a:rPr lang="ko-KR" altLang="en-US" sz="1700" dirty="0"/>
              <a:t>이 상태를 ‘</a:t>
            </a:r>
            <a:r>
              <a:rPr lang="en-US" altLang="ko-KR" sz="1700" dirty="0"/>
              <a:t>1</a:t>
            </a:r>
            <a:r>
              <a:rPr lang="ko-KR" altLang="en-US" sz="1700" dirty="0"/>
              <a:t>번째 세대</a:t>
            </a:r>
            <a:r>
              <a:rPr lang="en-US" altLang="ko-KR" sz="1700" dirty="0"/>
              <a:t>(1st generation)’</a:t>
            </a:r>
            <a:r>
              <a:rPr lang="ko-KR" altLang="en-US" sz="1700" dirty="0"/>
              <a:t>라고 부른다</a:t>
            </a:r>
            <a:r>
              <a:rPr lang="en-US" altLang="ko-KR" sz="1700" dirty="0" smtClean="0"/>
              <a:t>. </a:t>
            </a:r>
            <a:r>
              <a:rPr lang="ko-KR" altLang="en-US" sz="1700" dirty="0" err="1" smtClean="0"/>
              <a:t>격자판의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크기와 초기 </a:t>
            </a:r>
            <a:r>
              <a:rPr lang="ko-KR" altLang="en-US" sz="1700" dirty="0" err="1"/>
              <a:t>격자판의</a:t>
            </a:r>
            <a:r>
              <a:rPr lang="ko-KR" altLang="en-US" sz="1700" dirty="0"/>
              <a:t> 각 셀의 상태를 나타내는 </a:t>
            </a:r>
            <a:r>
              <a:rPr lang="en-US" altLang="ko-KR" sz="1700" dirty="0"/>
              <a:t>0</a:t>
            </a:r>
            <a:r>
              <a:rPr lang="ko-KR" altLang="en-US" sz="1700" dirty="0"/>
              <a:t>번째 세대의 상태가 주어졌을 때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격자판에서</a:t>
            </a:r>
            <a:r>
              <a:rPr lang="ko-KR" altLang="en-US" sz="1700" dirty="0"/>
              <a:t> 시시각각으로 </a:t>
            </a:r>
            <a:r>
              <a:rPr lang="ko-KR" altLang="en-US" sz="1700" dirty="0" smtClean="0"/>
              <a:t>이루어지는 </a:t>
            </a:r>
            <a:r>
              <a:rPr lang="ko-KR" altLang="en-US" sz="1700" dirty="0"/>
              <a:t>셀들의 상태 변화를 계산하고</a:t>
            </a:r>
            <a:r>
              <a:rPr lang="en-US" altLang="ko-KR" sz="1700" dirty="0"/>
              <a:t>, </a:t>
            </a:r>
            <a:r>
              <a:rPr lang="ko-KR" altLang="en-US" sz="1700" dirty="0"/>
              <a:t>텍스트 사용자 인터페이스 중 하나인 </a:t>
            </a:r>
            <a:r>
              <a:rPr lang="en-US" altLang="ko-KR" sz="1700" dirty="0" err="1"/>
              <a:t>ncurses</a:t>
            </a:r>
            <a:r>
              <a:rPr lang="ko-KR" altLang="en-US" sz="1700" dirty="0"/>
              <a:t>라이브러리를 이용하여 라이프 게임을 </a:t>
            </a:r>
            <a:r>
              <a:rPr lang="ko-KR" altLang="en-US" sz="1700" dirty="0" smtClean="0"/>
              <a:t>가시화 하는 프로그램을 작성하도록 한다</a:t>
            </a:r>
            <a:r>
              <a:rPr lang="en-US" altLang="ko-KR" sz="17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520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20924" y="1340768"/>
            <a:ext cx="7704856" cy="5285184"/>
          </a:xfrm>
        </p:spPr>
        <p:txBody>
          <a:bodyPr>
            <a:noAutofit/>
          </a:bodyPr>
          <a:lstStyle/>
          <a:p>
            <a:r>
              <a:rPr lang="en-US" altLang="ko-KR" sz="1700" dirty="0"/>
              <a:t>• </a:t>
            </a:r>
            <a:r>
              <a:rPr lang="ko-KR" altLang="en-US" sz="1700" dirty="0" smtClean="0"/>
              <a:t>게임 </a:t>
            </a:r>
            <a:r>
              <a:rPr lang="ko-KR" altLang="en-US" sz="1700" dirty="0"/>
              <a:t>설계 및 진행</a:t>
            </a:r>
          </a:p>
          <a:p>
            <a:r>
              <a:rPr lang="en-US" altLang="ko-KR" sz="1700" b="1" dirty="0"/>
              <a:t>– </a:t>
            </a:r>
            <a:r>
              <a:rPr lang="ko-KR" altLang="en-US" sz="1700" dirty="0"/>
              <a:t>게임 설계</a:t>
            </a:r>
            <a:r>
              <a:rPr lang="en-US" altLang="ko-KR" sz="1700" dirty="0"/>
              <a:t>: </a:t>
            </a:r>
            <a:r>
              <a:rPr lang="ko-KR" altLang="en-US" sz="1700" dirty="0"/>
              <a:t>콘솔을 이용한 실시간 대화식 입력으로 </a:t>
            </a:r>
            <a:r>
              <a:rPr lang="en-US" altLang="ko-KR" sz="1700" dirty="0"/>
              <a:t>0</a:t>
            </a:r>
            <a:r>
              <a:rPr lang="ko-KR" altLang="en-US" sz="1700" dirty="0"/>
              <a:t>번째 세대의 </a:t>
            </a:r>
            <a:r>
              <a:rPr lang="ko-KR" altLang="en-US" sz="1700" dirty="0" err="1"/>
              <a:t>격자판</a:t>
            </a:r>
            <a:r>
              <a:rPr lang="ko-KR" altLang="en-US" sz="1700" dirty="0"/>
              <a:t> 상태를 설계할 수 있음</a:t>
            </a:r>
          </a:p>
          <a:p>
            <a:r>
              <a:rPr lang="ko-KR" altLang="en-US" sz="1700" dirty="0"/>
              <a:t>∗ 화살표 방향키 </a:t>
            </a:r>
            <a:r>
              <a:rPr lang="en-US" altLang="ko-KR" sz="1700" dirty="0"/>
              <a:t>(</a:t>
            </a:r>
            <a:r>
              <a:rPr lang="ko-KR" altLang="en-US" sz="1700" dirty="0"/>
              <a:t>←</a:t>
            </a:r>
            <a:r>
              <a:rPr lang="en-US" altLang="ko-KR" sz="1700" dirty="0"/>
              <a:t>, </a:t>
            </a:r>
            <a:r>
              <a:rPr lang="ko-KR" altLang="en-US" sz="1700" dirty="0"/>
              <a:t>→</a:t>
            </a:r>
            <a:r>
              <a:rPr lang="en-US" altLang="ko-KR" sz="1700" dirty="0"/>
              <a:t>, </a:t>
            </a:r>
            <a:r>
              <a:rPr lang="ko-KR" altLang="en-US" sz="1700" dirty="0"/>
              <a:t>↑</a:t>
            </a:r>
            <a:r>
              <a:rPr lang="en-US" altLang="ko-KR" sz="1700" dirty="0"/>
              <a:t>, </a:t>
            </a:r>
            <a:r>
              <a:rPr lang="ko-KR" altLang="en-US" sz="1700" dirty="0"/>
              <a:t>↓</a:t>
            </a:r>
            <a:r>
              <a:rPr lang="en-US" altLang="ko-KR" sz="1700" dirty="0"/>
              <a:t>)</a:t>
            </a:r>
            <a:r>
              <a:rPr lang="ko-KR" altLang="en-US" sz="1700" dirty="0"/>
              <a:t>를 이용하여 </a:t>
            </a:r>
            <a:r>
              <a:rPr lang="ko-KR" altLang="en-US" sz="1700" dirty="0" err="1"/>
              <a:t>격자판의</a:t>
            </a:r>
            <a:r>
              <a:rPr lang="ko-KR" altLang="en-US" sz="1700" dirty="0"/>
              <a:t> 각 셀을 돌아다닐 수 있음</a:t>
            </a:r>
          </a:p>
          <a:p>
            <a:r>
              <a:rPr lang="ko-KR" altLang="en-US" sz="1700" dirty="0"/>
              <a:t>∗ 키보드 ‘</a:t>
            </a:r>
            <a:r>
              <a:rPr lang="en-US" altLang="ko-KR" sz="1700" dirty="0"/>
              <a:t>t’</a:t>
            </a:r>
            <a:r>
              <a:rPr lang="ko-KR" altLang="en-US" sz="1700" dirty="0"/>
              <a:t>를 눌러</a:t>
            </a:r>
            <a:r>
              <a:rPr lang="en-US" altLang="ko-KR" sz="1700" dirty="0"/>
              <a:t>, </a:t>
            </a:r>
            <a:r>
              <a:rPr lang="ko-KR" altLang="en-US" sz="1700" dirty="0"/>
              <a:t>현재 위치한 셀의 상태를 ‘살아 있는 상태’ 혹은 ‘죽어 있는 상태’로 변경</a:t>
            </a:r>
            <a:r>
              <a:rPr lang="en-US" altLang="ko-KR" sz="1700" dirty="0"/>
              <a:t>(toggle)</a:t>
            </a:r>
            <a:r>
              <a:rPr lang="ko-KR" altLang="en-US" sz="1700" dirty="0"/>
              <a:t>할 수 있음</a:t>
            </a:r>
          </a:p>
          <a:p>
            <a:r>
              <a:rPr lang="en-US" altLang="ko-KR" sz="1700" b="1" dirty="0"/>
              <a:t>– </a:t>
            </a:r>
            <a:r>
              <a:rPr lang="ko-KR" altLang="en-US" sz="1700" dirty="0"/>
              <a:t>게임 진행</a:t>
            </a:r>
            <a:r>
              <a:rPr lang="en-US" altLang="ko-KR" sz="1700" dirty="0"/>
              <a:t>: </a:t>
            </a:r>
            <a:r>
              <a:rPr lang="ko-KR" altLang="en-US" sz="1700" dirty="0"/>
              <a:t>다음 세대로 라이프 게임을 진행함</a:t>
            </a:r>
          </a:p>
          <a:p>
            <a:r>
              <a:rPr lang="ko-KR" altLang="en-US" sz="1700" dirty="0"/>
              <a:t>∗ </a:t>
            </a:r>
            <a:r>
              <a:rPr lang="ko-KR" altLang="en-US" sz="1700" dirty="0" err="1"/>
              <a:t>스페이스바를</a:t>
            </a:r>
            <a:r>
              <a:rPr lang="ko-KR" altLang="en-US" sz="1700" dirty="0"/>
              <a:t> 누를 때마다</a:t>
            </a:r>
            <a:r>
              <a:rPr lang="en-US" altLang="ko-KR" sz="1700" dirty="0"/>
              <a:t>, </a:t>
            </a:r>
            <a:r>
              <a:rPr lang="ko-KR" altLang="en-US" sz="1700" dirty="0"/>
              <a:t>다음 세대로 </a:t>
            </a:r>
            <a:r>
              <a:rPr lang="ko-KR" altLang="en-US" sz="1700" dirty="0" err="1"/>
              <a:t>격자판의</a:t>
            </a:r>
            <a:r>
              <a:rPr lang="ko-KR" altLang="en-US" sz="1700" dirty="0"/>
              <a:t> 상태가 업데이트 됨</a:t>
            </a:r>
          </a:p>
          <a:p>
            <a:r>
              <a:rPr lang="en-US" altLang="ko-KR" sz="1700" b="1" dirty="0"/>
              <a:t>– </a:t>
            </a:r>
            <a:r>
              <a:rPr lang="ko-KR" altLang="en-US" sz="1700" dirty="0"/>
              <a:t>게임 저장</a:t>
            </a:r>
            <a:r>
              <a:rPr lang="en-US" altLang="ko-KR" sz="1700" dirty="0"/>
              <a:t>/</a:t>
            </a:r>
            <a:r>
              <a:rPr lang="ko-KR" altLang="en-US" sz="1700" dirty="0"/>
              <a:t>불러오기</a:t>
            </a:r>
            <a:r>
              <a:rPr lang="en-US" altLang="ko-KR" sz="1700" dirty="0"/>
              <a:t>: </a:t>
            </a:r>
            <a:r>
              <a:rPr lang="ko-KR" altLang="en-US" sz="1700" dirty="0"/>
              <a:t>라이프 게임 설계 중 또는 진행 중에 언제라도 현재 </a:t>
            </a:r>
            <a:r>
              <a:rPr lang="ko-KR" altLang="en-US" sz="1700" dirty="0" err="1"/>
              <a:t>격자판의</a:t>
            </a:r>
            <a:r>
              <a:rPr lang="ko-KR" altLang="en-US" sz="1700" dirty="0"/>
              <a:t> 상태를 저장하거나 파일로부터</a:t>
            </a:r>
          </a:p>
          <a:p>
            <a:r>
              <a:rPr lang="ko-KR" altLang="en-US" sz="1700" dirty="0"/>
              <a:t>불러오기로 변경할 수 있음</a:t>
            </a:r>
          </a:p>
          <a:p>
            <a:r>
              <a:rPr lang="ko-KR" altLang="en-US" sz="1700" dirty="0"/>
              <a:t>∗ 키보드 ‘</a:t>
            </a:r>
            <a:r>
              <a:rPr lang="en-US" altLang="ko-KR" sz="1700" dirty="0"/>
              <a:t>s’</a:t>
            </a:r>
            <a:r>
              <a:rPr lang="ko-KR" altLang="en-US" sz="1700" dirty="0"/>
              <a:t>키를 누르게 되면</a:t>
            </a:r>
            <a:r>
              <a:rPr lang="en-US" altLang="ko-KR" sz="1700" dirty="0"/>
              <a:t>, </a:t>
            </a:r>
            <a:r>
              <a:rPr lang="ko-KR" altLang="en-US" sz="1700" dirty="0"/>
              <a:t>현재 </a:t>
            </a:r>
            <a:r>
              <a:rPr lang="ko-KR" altLang="en-US" sz="1700" dirty="0" err="1"/>
              <a:t>격자판</a:t>
            </a:r>
            <a:r>
              <a:rPr lang="ko-KR" altLang="en-US" sz="1700" dirty="0"/>
              <a:t> 상태를 파일로 저장할 수 있음</a:t>
            </a:r>
          </a:p>
          <a:p>
            <a:r>
              <a:rPr lang="ko-KR" altLang="en-US" sz="1700" dirty="0"/>
              <a:t>∗ 키보드 ‘</a:t>
            </a:r>
            <a:r>
              <a:rPr lang="en-US" altLang="ko-KR" sz="1700" dirty="0"/>
              <a:t>l’</a:t>
            </a:r>
            <a:r>
              <a:rPr lang="ko-KR" altLang="en-US" sz="1700" dirty="0"/>
              <a:t>키를 누르게 되면</a:t>
            </a:r>
            <a:r>
              <a:rPr lang="en-US" altLang="ko-KR" sz="1700" dirty="0"/>
              <a:t>, </a:t>
            </a:r>
            <a:r>
              <a:rPr lang="ko-KR" altLang="en-US" sz="1700" dirty="0"/>
              <a:t>파일을 읽어 현재 </a:t>
            </a:r>
            <a:r>
              <a:rPr lang="ko-KR" altLang="en-US" sz="1700" dirty="0" err="1"/>
              <a:t>격자판의</a:t>
            </a:r>
            <a:r>
              <a:rPr lang="ko-KR" altLang="en-US" sz="1700" dirty="0"/>
              <a:t> 상태를 파일내용으로 변경할 수 있음</a:t>
            </a:r>
            <a:r>
              <a:rPr lang="en-US" altLang="ko-KR" sz="1700" dirty="0" smtClean="0"/>
              <a:t>.</a:t>
            </a:r>
          </a:p>
          <a:p>
            <a:r>
              <a:rPr lang="en-US" altLang="ko-KR" sz="1700" dirty="0" smtClean="0"/>
              <a:t>*</a:t>
            </a:r>
            <a:r>
              <a:rPr lang="ko-KR" altLang="en-US" sz="1700" dirty="0" smtClean="0"/>
              <a:t>키보드 </a:t>
            </a:r>
            <a:r>
              <a:rPr lang="ko-KR" altLang="en-US" sz="1700" dirty="0"/>
              <a:t>‘</a:t>
            </a:r>
            <a:r>
              <a:rPr lang="en-US" altLang="ko-KR" sz="1700" dirty="0"/>
              <a:t>n’</a:t>
            </a:r>
            <a:r>
              <a:rPr lang="ko-KR" altLang="en-US" sz="1700" dirty="0"/>
              <a:t>키를 누를 때마다</a:t>
            </a:r>
            <a:r>
              <a:rPr lang="en-US" altLang="ko-KR" sz="1700" dirty="0"/>
              <a:t>, </a:t>
            </a:r>
            <a:r>
              <a:rPr lang="ko-KR" altLang="en-US" sz="1700" dirty="0"/>
              <a:t>다음 세대로 </a:t>
            </a:r>
            <a:r>
              <a:rPr lang="ko-KR" altLang="en-US" sz="1700" dirty="0" err="1"/>
              <a:t>격자판의</a:t>
            </a:r>
            <a:r>
              <a:rPr lang="ko-KR" altLang="en-US" sz="1700" dirty="0"/>
              <a:t> 상태가 업데이트 됨</a:t>
            </a:r>
          </a:p>
          <a:p>
            <a:r>
              <a:rPr lang="en-US" altLang="ko-KR" sz="1700" b="1" dirty="0" smtClean="0"/>
              <a:t>*</a:t>
            </a:r>
            <a:r>
              <a:rPr lang="en-US" altLang="ko-KR" sz="1700" dirty="0" smtClean="0"/>
              <a:t> </a:t>
            </a:r>
            <a:r>
              <a:rPr lang="ko-KR" altLang="en-US" sz="1700" dirty="0"/>
              <a:t>키보드 ‘</a:t>
            </a:r>
            <a:r>
              <a:rPr lang="en-US" altLang="ko-KR" sz="1700" dirty="0"/>
              <a:t>q’</a:t>
            </a:r>
            <a:r>
              <a:rPr lang="ko-KR" altLang="en-US" sz="1700" dirty="0"/>
              <a:t>키를 누르면 라이프 게임이 종료된다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52" y="260648"/>
            <a:ext cx="7467600" cy="72008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MD솔체" pitchFamily="18" charset="-127"/>
                <a:ea typeface="MD솔체" pitchFamily="18" charset="-127"/>
              </a:rPr>
              <a:t>        ◦</a:t>
            </a:r>
            <a:r>
              <a:rPr lang="en-US" altLang="ko-KR" sz="3200" dirty="0">
                <a:latin typeface="MD솔체" pitchFamily="18" charset="-127"/>
                <a:ea typeface="MD솔체" pitchFamily="18" charset="-127"/>
              </a:rPr>
              <a:t>life game </a:t>
            </a:r>
            <a:r>
              <a:rPr lang="ko-KR" altLang="en-US" sz="3200" dirty="0" smtClean="0">
                <a:latin typeface="MD솔체" pitchFamily="18" charset="-127"/>
                <a:ea typeface="MD솔체" pitchFamily="18" charset="-127"/>
              </a:rPr>
              <a:t>요구조</a:t>
            </a:r>
            <a:r>
              <a:rPr lang="ko-KR" altLang="en-US" sz="3200" dirty="0">
                <a:latin typeface="MD솔체" pitchFamily="18" charset="-127"/>
                <a:ea typeface="MD솔체" pitchFamily="18" charset="-127"/>
              </a:rPr>
              <a:t>건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8923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7467600" cy="5161784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altLang="ko-KR" sz="1700" dirty="0"/>
              <a:t>• </a:t>
            </a:r>
            <a:r>
              <a:rPr lang="ko-KR" altLang="en-US" sz="1700" dirty="0" smtClean="0"/>
              <a:t>파일 </a:t>
            </a:r>
            <a:r>
              <a:rPr lang="ko-KR" altLang="en-US" sz="1700" dirty="0"/>
              <a:t>형식</a:t>
            </a:r>
            <a:r>
              <a:rPr lang="en-US" altLang="ko-KR" sz="1700" dirty="0"/>
              <a:t>: ‘</a:t>
            </a:r>
            <a:r>
              <a:rPr lang="ko-KR" altLang="en-US" sz="1700" dirty="0"/>
              <a:t>게임 저장</a:t>
            </a:r>
            <a:r>
              <a:rPr lang="en-US" altLang="ko-KR" sz="1700" dirty="0"/>
              <a:t>/</a:t>
            </a:r>
            <a:r>
              <a:rPr lang="ko-KR" altLang="en-US" sz="1700" dirty="0"/>
              <a:t>불러오기’에 쓰이는 파일은 다음의 형식을 따르는 텍스트파일임</a:t>
            </a:r>
          </a:p>
          <a:p>
            <a:r>
              <a:rPr lang="en-US" altLang="ko-KR" sz="1700" b="1" dirty="0"/>
              <a:t>– </a:t>
            </a:r>
            <a:r>
              <a:rPr lang="ko-KR" altLang="en-US" sz="1700" dirty="0"/>
              <a:t>첫 번째 줄에는 </a:t>
            </a:r>
            <a:r>
              <a:rPr lang="ko-KR" altLang="en-US" sz="1700" dirty="0" err="1"/>
              <a:t>격자판의</a:t>
            </a:r>
            <a:r>
              <a:rPr lang="ko-KR" altLang="en-US" sz="1700" dirty="0"/>
              <a:t> 크기를 나타내는 두 개의 정수 </a:t>
            </a:r>
            <a:r>
              <a:rPr lang="en-US" altLang="ko-KR" sz="1700" dirty="0"/>
              <a:t>m n (3 </a:t>
            </a:r>
            <a:r>
              <a:rPr lang="ko-KR" altLang="en-US" sz="1700" dirty="0"/>
              <a:t>≤ </a:t>
            </a:r>
            <a:r>
              <a:rPr lang="en-US" altLang="ko-KR" sz="1700" dirty="0"/>
              <a:t>m, n </a:t>
            </a:r>
            <a:r>
              <a:rPr lang="ko-KR" altLang="en-US" sz="1700" dirty="0"/>
              <a:t>≤ </a:t>
            </a:r>
            <a:r>
              <a:rPr lang="en-US" altLang="ko-KR" sz="1700" dirty="0"/>
              <a:t>100)</a:t>
            </a:r>
            <a:r>
              <a:rPr lang="ko-KR" altLang="en-US" sz="1700" dirty="0"/>
              <a:t>이 주어진다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∗ 첫 번째 정수 </a:t>
            </a:r>
            <a:r>
              <a:rPr lang="en-US" altLang="ko-KR" sz="1700" dirty="0"/>
              <a:t>m</a:t>
            </a:r>
            <a:r>
              <a:rPr lang="ko-KR" altLang="en-US" sz="1700" dirty="0"/>
              <a:t>은 </a:t>
            </a:r>
            <a:r>
              <a:rPr lang="ko-KR" altLang="en-US" sz="1700" dirty="0" err="1"/>
              <a:t>격자판의</a:t>
            </a:r>
            <a:r>
              <a:rPr lang="ko-KR" altLang="en-US" sz="1700" dirty="0"/>
              <a:t> 가로 줄의 개수를 나타냄</a:t>
            </a:r>
          </a:p>
          <a:p>
            <a:r>
              <a:rPr lang="ko-KR" altLang="en-US" sz="1700" dirty="0"/>
              <a:t>∗ 두 번째 정수 </a:t>
            </a:r>
            <a:r>
              <a:rPr lang="en-US" altLang="ko-KR" sz="1700" dirty="0"/>
              <a:t>n</a:t>
            </a:r>
            <a:r>
              <a:rPr lang="ko-KR" altLang="en-US" sz="1700" dirty="0"/>
              <a:t>은 </a:t>
            </a:r>
            <a:r>
              <a:rPr lang="ko-KR" altLang="en-US" sz="1700" dirty="0" err="1"/>
              <a:t>격자판의</a:t>
            </a:r>
            <a:r>
              <a:rPr lang="ko-KR" altLang="en-US" sz="1700" dirty="0"/>
              <a:t> 세로 줄의 개수를 나타냄</a:t>
            </a:r>
          </a:p>
          <a:p>
            <a:r>
              <a:rPr lang="ko-KR" altLang="en-US" sz="1700" dirty="0"/>
              <a:t>∗ 두 정수 사이에는 하나의 공백이 있음</a:t>
            </a:r>
          </a:p>
          <a:p>
            <a:r>
              <a:rPr lang="en-US" altLang="ko-KR" sz="1700" b="1" dirty="0"/>
              <a:t>– </a:t>
            </a:r>
            <a:r>
              <a:rPr lang="ko-KR" altLang="en-US" sz="1700" dirty="0"/>
              <a:t>두 번째 줄부터 </a:t>
            </a:r>
            <a:r>
              <a:rPr lang="en-US" altLang="ko-KR" sz="1700" dirty="0"/>
              <a:t>n</a:t>
            </a:r>
            <a:r>
              <a:rPr lang="ko-KR" altLang="en-US" sz="1700" dirty="0"/>
              <a:t>개의 줄에는 </a:t>
            </a:r>
            <a:r>
              <a:rPr lang="ko-KR" altLang="en-US" sz="1700" dirty="0" err="1"/>
              <a:t>격자판의</a:t>
            </a:r>
            <a:r>
              <a:rPr lang="ko-KR" altLang="en-US" sz="1700" dirty="0"/>
              <a:t> </a:t>
            </a:r>
            <a:r>
              <a:rPr lang="en-US" altLang="ko-KR" sz="1700" dirty="0"/>
              <a:t>0</a:t>
            </a:r>
            <a:r>
              <a:rPr lang="ko-KR" altLang="en-US" sz="1700" dirty="0"/>
              <a:t>번째 세대의 각 셀 상태를 나타내는 데이터가 나타남</a:t>
            </a:r>
          </a:p>
          <a:p>
            <a:r>
              <a:rPr lang="ko-KR" altLang="en-US" sz="1700" dirty="0"/>
              <a:t>∗ 각 줄에는 </a:t>
            </a:r>
            <a:r>
              <a:rPr lang="ko-KR" altLang="en-US" sz="1700" dirty="0" err="1"/>
              <a:t>격자판의</a:t>
            </a:r>
            <a:r>
              <a:rPr lang="ko-KR" altLang="en-US" sz="1700" dirty="0"/>
              <a:t> 하나의 가로줄에 해당하는 셀의 상태가</a:t>
            </a:r>
            <a:r>
              <a:rPr lang="en-US" altLang="ko-KR" sz="1700" dirty="0"/>
              <a:t>, </a:t>
            </a:r>
            <a:r>
              <a:rPr lang="ko-KR" altLang="en-US" sz="1700" dirty="0"/>
              <a:t>그 줄의 왼쪽 </a:t>
            </a:r>
            <a:r>
              <a:rPr lang="ko-KR" altLang="en-US" sz="1700" dirty="0" err="1"/>
              <a:t>섹부터</a:t>
            </a:r>
            <a:r>
              <a:rPr lang="ko-KR" altLang="en-US" sz="1700" dirty="0"/>
              <a:t> 오른쪽 셀까지 차례로 나타남</a:t>
            </a:r>
          </a:p>
          <a:p>
            <a:r>
              <a:rPr lang="ko-KR" altLang="en-US" sz="1700" dirty="0"/>
              <a:t>∗ 살아있는 셀은 영문자 대문자 ‘</a:t>
            </a:r>
            <a:r>
              <a:rPr lang="en-US" altLang="ko-KR" sz="1700" dirty="0"/>
              <a:t>O’</a:t>
            </a:r>
            <a:r>
              <a:rPr lang="ko-KR" altLang="en-US" sz="1700" dirty="0"/>
              <a:t>로 나타남</a:t>
            </a:r>
          </a:p>
          <a:p>
            <a:r>
              <a:rPr lang="ko-KR" altLang="en-US" sz="1700" dirty="0"/>
              <a:t>∗ 죽어있는 셀은 영문자 대문자 ‘</a:t>
            </a:r>
            <a:r>
              <a:rPr lang="en-US" altLang="ko-KR" sz="1700" dirty="0"/>
              <a:t>X’</a:t>
            </a:r>
            <a:r>
              <a:rPr lang="ko-KR" altLang="en-US" sz="1700" dirty="0"/>
              <a:t>로 나타남</a:t>
            </a:r>
          </a:p>
          <a:p>
            <a:r>
              <a:rPr lang="ko-KR" altLang="en-US" sz="1700" dirty="0"/>
              <a:t>∗ 각 문자들 사이에는 공백이 </a:t>
            </a:r>
            <a:r>
              <a:rPr lang="ko-KR" altLang="en-US" sz="1700" dirty="0" smtClean="0"/>
              <a:t>없음</a:t>
            </a:r>
            <a:endParaRPr lang="en-US" altLang="ko-KR" sz="1700" dirty="0" smtClean="0"/>
          </a:p>
          <a:p>
            <a:r>
              <a:rPr lang="en-US" altLang="ko-KR" sz="1700" dirty="0"/>
              <a:t>• </a:t>
            </a:r>
            <a:r>
              <a:rPr lang="ko-KR" altLang="en-US" sz="1700" dirty="0"/>
              <a:t>가시화 방법</a:t>
            </a:r>
            <a:r>
              <a:rPr lang="en-US" altLang="ko-KR" sz="1700" dirty="0"/>
              <a:t>: </a:t>
            </a:r>
            <a:r>
              <a:rPr lang="en-US" altLang="ko-KR" sz="1700" dirty="0" err="1"/>
              <a:t>ncurses</a:t>
            </a:r>
            <a:r>
              <a:rPr lang="ko-KR" altLang="en-US" sz="1700" dirty="0"/>
              <a:t>를 이용하여 콘솔화면을 실시간으로 업데이트 함 </a:t>
            </a:r>
            <a:r>
              <a:rPr lang="en-US" altLang="ko-KR" sz="1700" dirty="0"/>
              <a:t>(Fig. 1 </a:t>
            </a:r>
            <a:r>
              <a:rPr lang="ko-KR" altLang="en-US" sz="1700" dirty="0"/>
              <a:t>참고</a:t>
            </a:r>
            <a:r>
              <a:rPr lang="en-US" altLang="ko-KR" sz="1700" dirty="0"/>
              <a:t>)</a:t>
            </a:r>
          </a:p>
          <a:p>
            <a:r>
              <a:rPr lang="en-US" altLang="ko-KR" sz="1700" b="1" dirty="0"/>
              <a:t>– </a:t>
            </a:r>
            <a:r>
              <a:rPr lang="ko-KR" altLang="en-US" sz="1700" dirty="0"/>
              <a:t>살아있는 셀은 유니코드 ‘■’</a:t>
            </a:r>
            <a:r>
              <a:rPr lang="en-US" altLang="ko-KR" sz="1700" dirty="0"/>
              <a:t>(2B1B)</a:t>
            </a:r>
            <a:r>
              <a:rPr lang="ko-KR" altLang="en-US" sz="1700" dirty="0"/>
              <a:t>로 가시화 하도록 함</a:t>
            </a:r>
          </a:p>
          <a:p>
            <a:r>
              <a:rPr lang="en-US" altLang="ko-KR" sz="1700" b="1" dirty="0"/>
              <a:t>– </a:t>
            </a:r>
            <a:r>
              <a:rPr lang="ko-KR" altLang="en-US" sz="1700" dirty="0"/>
              <a:t>살아있는 셀은 유니코드 ‘□’</a:t>
            </a:r>
            <a:r>
              <a:rPr lang="en-US" altLang="ko-KR" sz="1700" dirty="0"/>
              <a:t>(2B1C)</a:t>
            </a:r>
            <a:r>
              <a:rPr lang="ko-KR" altLang="en-US" sz="1700" dirty="0"/>
              <a:t>로 가시화 하도록 함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18315" y="188640"/>
            <a:ext cx="7467600" cy="86409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MD솔체" pitchFamily="18" charset="-127"/>
                <a:ea typeface="MD솔체" pitchFamily="18" charset="-127"/>
              </a:rPr>
              <a:t>        ◦</a:t>
            </a:r>
            <a:r>
              <a:rPr lang="en-US" altLang="ko-KR" sz="3200" dirty="0">
                <a:latin typeface="MD솔체" pitchFamily="18" charset="-127"/>
                <a:ea typeface="MD솔체" pitchFamily="18" charset="-127"/>
              </a:rPr>
              <a:t>life game </a:t>
            </a:r>
            <a:r>
              <a:rPr lang="ko-KR" altLang="en-US" sz="3200" dirty="0">
                <a:latin typeface="MD솔체" pitchFamily="18" charset="-127"/>
                <a:ea typeface="MD솔체" pitchFamily="18" charset="-127"/>
              </a:rPr>
              <a:t>요구조건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156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467600" cy="1008112"/>
          </a:xfrm>
        </p:spPr>
        <p:txBody>
          <a:bodyPr>
            <a:normAutofit fontScale="90000"/>
          </a:bodyPr>
          <a:lstStyle/>
          <a:p>
            <a:r>
              <a:rPr lang="en-US" altLang="ko-KR" sz="2800" dirty="0" smtClean="0">
                <a:latin typeface="MD솔체" pitchFamily="18" charset="-127"/>
                <a:ea typeface="MD솔체" pitchFamily="18" charset="-127"/>
              </a:rPr>
              <a:t>        </a:t>
            </a:r>
            <a:br>
              <a:rPr lang="en-US" altLang="ko-KR" sz="2800" dirty="0" smtClean="0">
                <a:latin typeface="MD솔체" pitchFamily="18" charset="-127"/>
                <a:ea typeface="MD솔체" pitchFamily="18" charset="-127"/>
              </a:rPr>
            </a:br>
            <a:r>
              <a:rPr lang="en-US" altLang="ko-KR" sz="2800" dirty="0">
                <a:latin typeface="MD솔체" pitchFamily="18" charset="-127"/>
                <a:ea typeface="MD솔체" pitchFamily="18" charset="-127"/>
              </a:rPr>
              <a:t/>
            </a:r>
            <a:br>
              <a:rPr lang="en-US" altLang="ko-KR" sz="2800" dirty="0">
                <a:latin typeface="MD솔체" pitchFamily="18" charset="-127"/>
                <a:ea typeface="MD솔체" pitchFamily="18" charset="-127"/>
              </a:rPr>
            </a:br>
            <a:r>
              <a:rPr lang="en-US" altLang="ko-KR" sz="2800" dirty="0" smtClean="0">
                <a:latin typeface="MD솔체" pitchFamily="18" charset="-127"/>
                <a:ea typeface="MD솔체" pitchFamily="18" charset="-127"/>
              </a:rPr>
              <a:t/>
            </a:r>
            <a:br>
              <a:rPr lang="en-US" altLang="ko-KR" sz="2800" dirty="0" smtClean="0">
                <a:latin typeface="MD솔체" pitchFamily="18" charset="-127"/>
                <a:ea typeface="MD솔체" pitchFamily="18" charset="-127"/>
              </a:rPr>
            </a:br>
            <a:r>
              <a:rPr lang="en-US" altLang="ko-KR" sz="2800" dirty="0" smtClean="0">
                <a:latin typeface="MD솔체" pitchFamily="18" charset="-127"/>
                <a:ea typeface="MD솔체" pitchFamily="18" charset="-127"/>
              </a:rPr>
              <a:t>           </a:t>
            </a:r>
            <a:r>
              <a:rPr lang="en-US" altLang="ko-KR" sz="3200" dirty="0" smtClean="0">
                <a:latin typeface="MD솔체" pitchFamily="18" charset="-127"/>
                <a:ea typeface="MD솔체" pitchFamily="18" charset="-127"/>
              </a:rPr>
              <a:t>◦</a:t>
            </a:r>
            <a:r>
              <a:rPr lang="en-US" altLang="ko-KR" sz="3600" dirty="0">
                <a:latin typeface="MD솔체" pitchFamily="18" charset="-127"/>
                <a:ea typeface="MD솔체" pitchFamily="18" charset="-127"/>
              </a:rPr>
              <a:t>life game </a:t>
            </a:r>
            <a:r>
              <a:rPr lang="ko-KR" altLang="en-US" sz="3600" dirty="0" smtClean="0">
                <a:latin typeface="MD솔체" pitchFamily="18" charset="-127"/>
                <a:ea typeface="MD솔체" pitchFamily="18" charset="-127"/>
              </a:rPr>
              <a:t>작성코드</a:t>
            </a:r>
            <a:r>
              <a:rPr lang="en-US" altLang="ko-KR" sz="3600" dirty="0" smtClean="0">
                <a:latin typeface="MD솔체" pitchFamily="18" charset="-127"/>
                <a:ea typeface="MD솔체" pitchFamily="18" charset="-127"/>
              </a:rPr>
              <a:t/>
            </a:r>
            <a:br>
              <a:rPr lang="en-US" altLang="ko-KR" sz="3600" dirty="0" smtClean="0">
                <a:latin typeface="MD솔체" pitchFamily="18" charset="-127"/>
                <a:ea typeface="MD솔체" pitchFamily="18" charset="-127"/>
              </a:rPr>
            </a:br>
            <a:r>
              <a:rPr lang="en-US" altLang="ko-KR" sz="3200" dirty="0" smtClean="0">
                <a:latin typeface="MD솔체" pitchFamily="18" charset="-127"/>
                <a:ea typeface="MD솔체" pitchFamily="18" charset="-127"/>
              </a:rPr>
              <a:t>         </a:t>
            </a:r>
            <a:r>
              <a:rPr lang="en-US" altLang="ko-KR" sz="2000" dirty="0" smtClean="0"/>
              <a:t>Linux </a:t>
            </a:r>
            <a:r>
              <a:rPr lang="en-US" altLang="ko-KR" sz="2000" dirty="0"/>
              <a:t>OS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teminal</a:t>
            </a:r>
            <a:r>
              <a:rPr lang="ko-KR" altLang="en-US" sz="2000" dirty="0"/>
              <a:t>에서 </a:t>
            </a:r>
            <a:r>
              <a:rPr lang="en-US" altLang="ko-KR" sz="2000" dirty="0" err="1"/>
              <a:t>Lncurses</a:t>
            </a:r>
            <a:r>
              <a:rPr lang="ko-KR" altLang="en-US" sz="2000" dirty="0"/>
              <a:t>로 구현</a:t>
            </a:r>
            <a:r>
              <a:rPr lang="en-US" altLang="ko-KR" sz="2000" dirty="0" smtClean="0"/>
              <a:t>.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370529"/>
            <a:ext cx="3744416" cy="522682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altLang="ko-KR" sz="1500" dirty="0" smtClean="0"/>
              <a:t>#</a:t>
            </a:r>
            <a:r>
              <a:rPr lang="en-US" altLang="ko-KR" sz="1500" dirty="0"/>
              <a:t>include&lt;</a:t>
            </a:r>
            <a:r>
              <a:rPr lang="en-US" altLang="ko-KR" sz="1500" dirty="0" err="1"/>
              <a:t>ncurses.h</a:t>
            </a:r>
            <a:r>
              <a:rPr lang="en-US" altLang="ko-KR" sz="1500" dirty="0"/>
              <a:t>&gt;</a:t>
            </a:r>
          </a:p>
          <a:p>
            <a:r>
              <a:rPr lang="en-US" altLang="ko-KR" sz="1500" dirty="0"/>
              <a:t>#</a:t>
            </a:r>
            <a:r>
              <a:rPr lang="en-US" altLang="ko-KR" sz="1500" dirty="0" smtClean="0"/>
              <a:t>include&lt;</a:t>
            </a:r>
            <a:r>
              <a:rPr lang="en-US" altLang="ko-KR" sz="1500" dirty="0" err="1" smtClean="0"/>
              <a:t>fstream</a:t>
            </a:r>
            <a:r>
              <a:rPr lang="en-US" altLang="ko-KR" sz="1500" dirty="0" smtClean="0"/>
              <a:t>&gt;</a:t>
            </a:r>
          </a:p>
          <a:p>
            <a:r>
              <a:rPr lang="en-US" altLang="ko-KR" sz="1500" dirty="0" smtClean="0"/>
              <a:t>#include&lt;string&gt;</a:t>
            </a:r>
          </a:p>
          <a:p>
            <a:r>
              <a:rPr lang="en-US" altLang="ko-KR" sz="1500" dirty="0" smtClean="0"/>
              <a:t>#include&lt;</a:t>
            </a:r>
            <a:r>
              <a:rPr lang="en-US" altLang="ko-KR" sz="1500" dirty="0" err="1" smtClean="0"/>
              <a:t>iostream</a:t>
            </a:r>
            <a:r>
              <a:rPr lang="en-US" altLang="ko-KR" sz="1500" dirty="0" smtClean="0"/>
              <a:t>&gt;</a:t>
            </a:r>
            <a:endParaRPr lang="en-US" altLang="ko-KR" sz="1500" dirty="0" smtClean="0"/>
          </a:p>
          <a:p>
            <a:r>
              <a:rPr lang="en-US" altLang="ko-KR" sz="1500" dirty="0" smtClean="0"/>
              <a:t>using </a:t>
            </a:r>
            <a:r>
              <a:rPr lang="en-US" altLang="ko-KR" sz="1500" dirty="0"/>
              <a:t>namespace </a:t>
            </a:r>
            <a:r>
              <a:rPr lang="en-US" altLang="ko-KR" sz="1500" dirty="0" err="1"/>
              <a:t>std</a:t>
            </a:r>
            <a:r>
              <a:rPr lang="en-US" altLang="ko-KR" sz="1500" dirty="0"/>
              <a:t>;</a:t>
            </a:r>
          </a:p>
          <a:p>
            <a:endParaRPr lang="en-US" altLang="ko-KR" sz="1500" dirty="0"/>
          </a:p>
          <a:p>
            <a:r>
              <a:rPr lang="en-US" altLang="ko-KR" sz="1500" dirty="0" err="1"/>
              <a:t>int</a:t>
            </a:r>
            <a:r>
              <a:rPr lang="en-US" altLang="ko-KR" sz="1500" dirty="0"/>
              <a:t> main(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argc</a:t>
            </a:r>
            <a:r>
              <a:rPr lang="en-US" altLang="ko-KR" sz="1500" dirty="0"/>
              <a:t>, char*</a:t>
            </a:r>
            <a:r>
              <a:rPr lang="en-US" altLang="ko-KR" sz="1500" dirty="0" err="1"/>
              <a:t>argv</a:t>
            </a:r>
            <a:r>
              <a:rPr lang="en-US" altLang="ko-KR" sz="1500" dirty="0" smtClean="0"/>
              <a:t>[]){ //</a:t>
            </a:r>
            <a:r>
              <a:rPr lang="en-US" altLang="ko-KR" sz="1500" dirty="0"/>
              <a:t>WINDOW *win;</a:t>
            </a:r>
          </a:p>
          <a:p>
            <a:r>
              <a:rPr lang="en-US" altLang="ko-KR" sz="1500" dirty="0"/>
              <a:t>   </a:t>
            </a:r>
            <a:r>
              <a:rPr lang="en-US" altLang="ko-KR" sz="1500" dirty="0" err="1"/>
              <a:t>ifstream</a:t>
            </a:r>
            <a:r>
              <a:rPr lang="en-US" altLang="ko-KR" sz="1500" dirty="0"/>
              <a:t> input;</a:t>
            </a:r>
          </a:p>
          <a:p>
            <a:r>
              <a:rPr lang="en-US" altLang="ko-KR" sz="1500" dirty="0"/>
              <a:t>   </a:t>
            </a:r>
            <a:r>
              <a:rPr lang="en-US" altLang="ko-KR" sz="1500" dirty="0" err="1"/>
              <a:t>ofstream</a:t>
            </a:r>
            <a:r>
              <a:rPr lang="en-US" altLang="ko-KR" sz="1500" dirty="0"/>
              <a:t> output;</a:t>
            </a:r>
          </a:p>
          <a:p>
            <a:r>
              <a:rPr lang="en-US" altLang="ko-KR" sz="1500" dirty="0"/>
              <a:t>  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row, col;   </a:t>
            </a:r>
          </a:p>
          <a:p>
            <a:r>
              <a:rPr lang="en-US" altLang="ko-KR" sz="1500" dirty="0"/>
              <a:t>  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x,y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   char cell[100][100];</a:t>
            </a:r>
          </a:p>
          <a:p>
            <a:r>
              <a:rPr lang="en-US" altLang="ko-KR" sz="1500" dirty="0"/>
              <a:t>   </a:t>
            </a:r>
            <a:r>
              <a:rPr lang="en-US" altLang="ko-KR" sz="1500" dirty="0" err="1"/>
              <a:t>setlocale</a:t>
            </a:r>
            <a:r>
              <a:rPr lang="en-US" altLang="ko-KR" sz="1500" dirty="0"/>
              <a:t>(LC_CTYPE</a:t>
            </a:r>
            <a:r>
              <a:rPr lang="en-US" altLang="ko-KR" sz="1500" dirty="0" smtClean="0"/>
              <a:t>,"");</a:t>
            </a:r>
            <a:endParaRPr lang="en-US" altLang="ko-KR" sz="1500" dirty="0"/>
          </a:p>
          <a:p>
            <a:r>
              <a:rPr lang="en-US" altLang="ko-KR" sz="1500" dirty="0"/>
              <a:t>   </a:t>
            </a:r>
            <a:r>
              <a:rPr lang="en-US" altLang="ko-KR" sz="1500" dirty="0" err="1"/>
              <a:t>initscr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   refresh();</a:t>
            </a:r>
          </a:p>
          <a:p>
            <a:r>
              <a:rPr lang="en-US" altLang="ko-KR" sz="1500" dirty="0" smtClean="0"/>
              <a:t>//</a:t>
            </a:r>
            <a:r>
              <a:rPr lang="en-US" altLang="ko-KR" sz="1500" dirty="0"/>
              <a:t>win=</a:t>
            </a:r>
            <a:r>
              <a:rPr lang="en-US" altLang="ko-KR" sz="1500" dirty="0" err="1"/>
              <a:t>newwin</a:t>
            </a:r>
            <a:r>
              <a:rPr lang="en-US" altLang="ko-KR" sz="1500" dirty="0"/>
              <a:t>(</a:t>
            </a:r>
            <a:r>
              <a:rPr lang="en-US" altLang="ko-KR" sz="1500" dirty="0" err="1"/>
              <a:t>row,col</a:t>
            </a:r>
            <a:r>
              <a:rPr lang="en-US" altLang="ko-KR" sz="1500" dirty="0"/>
              <a:t>*2,0,0</a:t>
            </a:r>
            <a:r>
              <a:rPr lang="en-US" altLang="ko-KR" sz="1500" dirty="0" smtClean="0"/>
              <a:t>);</a:t>
            </a:r>
            <a:endParaRPr lang="en-US" altLang="ko-KR" sz="15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499992" y="1340768"/>
            <a:ext cx="3600400" cy="52565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32500" lnSpcReduction="20000"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1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1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1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600" dirty="0"/>
              <a:t> </a:t>
            </a:r>
            <a:r>
              <a:rPr lang="en-US" altLang="ko-KR" sz="5600" dirty="0" err="1"/>
              <a:t>input.open</a:t>
            </a:r>
            <a:r>
              <a:rPr lang="en-US" altLang="ko-KR" sz="5600" dirty="0"/>
              <a:t>(</a:t>
            </a:r>
            <a:r>
              <a:rPr lang="en-US" altLang="ko-KR" sz="5600" dirty="0" err="1"/>
              <a:t>argv</a:t>
            </a:r>
            <a:r>
              <a:rPr lang="en-US" altLang="ko-KR" sz="5600" dirty="0"/>
              <a:t>[1]);</a:t>
            </a:r>
          </a:p>
          <a:p>
            <a:endParaRPr lang="en-US" altLang="ko-KR" sz="5600" dirty="0"/>
          </a:p>
          <a:p>
            <a:r>
              <a:rPr lang="en-US" altLang="ko-KR" sz="5600" dirty="0"/>
              <a:t>   if(</a:t>
            </a:r>
            <a:r>
              <a:rPr lang="en-US" altLang="ko-KR" sz="5600" dirty="0" err="1"/>
              <a:t>input.fail</a:t>
            </a:r>
            <a:r>
              <a:rPr lang="en-US" altLang="ko-KR" sz="5600" dirty="0"/>
              <a:t>()){</a:t>
            </a:r>
          </a:p>
          <a:p>
            <a:r>
              <a:rPr lang="en-US" altLang="ko-KR" sz="5600" dirty="0"/>
              <a:t>      return 0;</a:t>
            </a:r>
          </a:p>
          <a:p>
            <a:r>
              <a:rPr lang="en-US" altLang="ko-KR" sz="5600" dirty="0"/>
              <a:t>   }</a:t>
            </a:r>
            <a:endParaRPr lang="en-US" altLang="ko-KR" sz="5600" dirty="0" smtClean="0"/>
          </a:p>
          <a:p>
            <a:r>
              <a:rPr lang="en-US" altLang="ko-KR" sz="5600" dirty="0" smtClean="0"/>
              <a:t>   input&gt;&gt;row;</a:t>
            </a:r>
          </a:p>
          <a:p>
            <a:r>
              <a:rPr lang="en-US" altLang="ko-KR" sz="5600" dirty="0" smtClean="0"/>
              <a:t>   input&gt;&gt;col;</a:t>
            </a:r>
          </a:p>
          <a:p>
            <a:r>
              <a:rPr lang="en-US" altLang="ko-KR" sz="5600" dirty="0" smtClean="0"/>
              <a:t>   y=row;</a:t>
            </a:r>
          </a:p>
          <a:p>
            <a:r>
              <a:rPr lang="en-US" altLang="ko-KR" sz="5600" dirty="0" smtClean="0"/>
              <a:t>   x=col*2-1;</a:t>
            </a:r>
          </a:p>
          <a:p>
            <a:r>
              <a:rPr lang="en-US" altLang="ko-KR" sz="5600" dirty="0" smtClean="0"/>
              <a:t>   </a:t>
            </a:r>
          </a:p>
          <a:p>
            <a:r>
              <a:rPr lang="en-US" altLang="ko-KR" sz="5600" dirty="0" smtClean="0"/>
              <a:t>   for(</a:t>
            </a:r>
            <a:r>
              <a:rPr lang="en-US" altLang="ko-KR" sz="5600" dirty="0" err="1" smtClean="0"/>
              <a:t>int</a:t>
            </a:r>
            <a:r>
              <a:rPr lang="en-US" altLang="ko-KR" sz="5600" dirty="0" smtClean="0"/>
              <a:t> i=0; i&lt;row; i++){</a:t>
            </a:r>
          </a:p>
          <a:p>
            <a:r>
              <a:rPr lang="en-US" altLang="ko-KR" sz="5600" dirty="0" smtClean="0"/>
              <a:t>      for(</a:t>
            </a:r>
            <a:r>
              <a:rPr lang="en-US" altLang="ko-KR" sz="5600" dirty="0" err="1" smtClean="0"/>
              <a:t>int</a:t>
            </a:r>
            <a:r>
              <a:rPr lang="en-US" altLang="ko-KR" sz="5600" dirty="0" smtClean="0"/>
              <a:t> j=0; j&lt;col; j++){</a:t>
            </a:r>
          </a:p>
          <a:p>
            <a:r>
              <a:rPr lang="en-US" altLang="ko-KR" sz="5600" dirty="0" smtClean="0"/>
              <a:t>         input&gt;&gt;cell[i][j];</a:t>
            </a:r>
          </a:p>
          <a:p>
            <a:r>
              <a:rPr lang="en-US" altLang="ko-KR" sz="5600" dirty="0" smtClean="0"/>
              <a:t>      }</a:t>
            </a:r>
          </a:p>
          <a:p>
            <a:r>
              <a:rPr lang="en-US" altLang="ko-KR" sz="5600" dirty="0" smtClean="0"/>
              <a:t>   }</a:t>
            </a:r>
          </a:p>
          <a:p>
            <a:r>
              <a:rPr lang="en-US" altLang="ko-KR" sz="5600" dirty="0" smtClean="0"/>
              <a:t>   </a:t>
            </a:r>
            <a:r>
              <a:rPr lang="en-US" altLang="ko-KR" sz="5600" dirty="0" err="1" smtClean="0"/>
              <a:t>input.close</a:t>
            </a:r>
            <a:r>
              <a:rPr lang="en-US" altLang="ko-KR" sz="5600" dirty="0" smtClean="0"/>
              <a:t>();      </a:t>
            </a:r>
          </a:p>
        </p:txBody>
      </p:sp>
    </p:spTree>
    <p:extLst>
      <p:ext uri="{BB962C8B-B14F-4D97-AF65-F5344CB8AC3E}">
        <p14:creationId xmlns:p14="http://schemas.microsoft.com/office/powerpoint/2010/main" val="117793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3466728" cy="511256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altLang="ko-KR" sz="1300" dirty="0"/>
              <a:t> keypad(</a:t>
            </a:r>
            <a:r>
              <a:rPr lang="en-US" altLang="ko-KR" sz="1300" dirty="0" err="1"/>
              <a:t>stdscr,TRUE</a:t>
            </a:r>
            <a:r>
              <a:rPr lang="en-US" altLang="ko-KR" sz="1300" dirty="0"/>
              <a:t>);</a:t>
            </a:r>
          </a:p>
          <a:p>
            <a:r>
              <a:rPr lang="en-US" altLang="ko-KR" sz="1300" dirty="0"/>
              <a:t> </a:t>
            </a:r>
          </a:p>
          <a:p>
            <a:r>
              <a:rPr lang="en-US" altLang="ko-KR" sz="1300" dirty="0"/>
              <a:t>   while(true){</a:t>
            </a:r>
          </a:p>
          <a:p>
            <a:r>
              <a:rPr lang="en-US" altLang="ko-KR" sz="1300" dirty="0"/>
              <a:t>      for(</a:t>
            </a:r>
            <a:r>
              <a:rPr lang="en-US" altLang="ko-KR" sz="1300" dirty="0" err="1"/>
              <a:t>int</a:t>
            </a:r>
            <a:r>
              <a:rPr lang="en-US" altLang="ko-KR" sz="1300" dirty="0"/>
              <a:t> i=0; i&lt;row; i++){</a:t>
            </a:r>
          </a:p>
          <a:p>
            <a:r>
              <a:rPr lang="en-US" altLang="ko-KR" sz="1300" dirty="0"/>
              <a:t>         for(</a:t>
            </a:r>
            <a:r>
              <a:rPr lang="en-US" altLang="ko-KR" sz="1300" dirty="0" err="1"/>
              <a:t>int</a:t>
            </a:r>
            <a:r>
              <a:rPr lang="en-US" altLang="ko-KR" sz="1300" dirty="0"/>
              <a:t> j=0; j&lt;col; j++){</a:t>
            </a:r>
          </a:p>
          <a:p>
            <a:r>
              <a:rPr lang="en-US" altLang="ko-KR" sz="1300" dirty="0"/>
              <a:t>            if(cell[i][j]=='O')</a:t>
            </a:r>
          </a:p>
          <a:p>
            <a:r>
              <a:rPr lang="en-US" altLang="ko-KR" sz="1300" dirty="0"/>
              <a:t>               </a:t>
            </a:r>
            <a:r>
              <a:rPr lang="en-US" altLang="ko-KR" sz="1300" dirty="0" err="1"/>
              <a:t>mvprintw</a:t>
            </a:r>
            <a:r>
              <a:rPr lang="en-US" altLang="ko-KR" sz="1300" dirty="0"/>
              <a:t>(i+1,(j*2)+1,"\u2B1B");</a:t>
            </a:r>
          </a:p>
          <a:p>
            <a:r>
              <a:rPr lang="en-US" altLang="ko-KR" sz="1300" dirty="0"/>
              <a:t>            else if(cell[i][j] =='X')</a:t>
            </a:r>
          </a:p>
          <a:p>
            <a:r>
              <a:rPr lang="en-US" altLang="ko-KR" sz="1300" dirty="0"/>
              <a:t>               </a:t>
            </a:r>
            <a:r>
              <a:rPr lang="en-US" altLang="ko-KR" sz="1300" dirty="0" err="1"/>
              <a:t>mvprintw</a:t>
            </a:r>
            <a:r>
              <a:rPr lang="en-US" altLang="ko-KR" sz="1300" dirty="0"/>
              <a:t>(i+1,(j*2)+1,"\u2B1C</a:t>
            </a:r>
            <a:r>
              <a:rPr lang="en-US" altLang="ko-KR" sz="1300" dirty="0" smtClean="0"/>
              <a:t>"); </a:t>
            </a:r>
          </a:p>
          <a:p>
            <a:r>
              <a:rPr lang="en-US" altLang="ko-KR" sz="1300" dirty="0" smtClean="0"/>
              <a:t>// </a:t>
            </a:r>
            <a:r>
              <a:rPr lang="en-US" altLang="ko-KR" sz="1300" dirty="0" err="1"/>
              <a:t>wrefresh</a:t>
            </a:r>
            <a:r>
              <a:rPr lang="en-US" altLang="ko-KR" sz="1300" dirty="0"/>
              <a:t>(win);</a:t>
            </a:r>
          </a:p>
          <a:p>
            <a:r>
              <a:rPr lang="en-US" altLang="ko-KR" sz="1300" dirty="0"/>
              <a:t>         }</a:t>
            </a:r>
          </a:p>
          <a:p>
            <a:r>
              <a:rPr lang="en-US" altLang="ko-KR" sz="1300" dirty="0"/>
              <a:t>      }   </a:t>
            </a:r>
          </a:p>
          <a:p>
            <a:r>
              <a:rPr lang="en-US" altLang="ko-KR" sz="1300" dirty="0"/>
              <a:t>      move(</a:t>
            </a:r>
            <a:r>
              <a:rPr lang="en-US" altLang="ko-KR" sz="1300" dirty="0" err="1"/>
              <a:t>y,x</a:t>
            </a:r>
            <a:r>
              <a:rPr lang="en-US" altLang="ko-KR" sz="1300" dirty="0" smtClean="0"/>
              <a:t>);</a:t>
            </a:r>
          </a:p>
          <a:p>
            <a:r>
              <a:rPr lang="en-US" altLang="ko-KR" sz="1300" dirty="0" smtClean="0"/>
              <a:t> //</a:t>
            </a:r>
            <a:r>
              <a:rPr lang="en-US" altLang="ko-KR" sz="1300" dirty="0" err="1"/>
              <a:t>wrefresh</a:t>
            </a:r>
            <a:r>
              <a:rPr lang="en-US" altLang="ko-KR" sz="1300" dirty="0"/>
              <a:t>(win);</a:t>
            </a:r>
          </a:p>
          <a:p>
            <a:r>
              <a:rPr lang="en-US" altLang="ko-KR" sz="1300" dirty="0"/>
              <a:t>      refresh();</a:t>
            </a:r>
          </a:p>
          <a:p>
            <a:r>
              <a:rPr lang="en-US" altLang="ko-KR" sz="1300" dirty="0"/>
              <a:t>      </a:t>
            </a:r>
            <a:r>
              <a:rPr lang="en-US" altLang="ko-KR" sz="1300" dirty="0" err="1"/>
              <a:t>int</a:t>
            </a:r>
            <a:r>
              <a:rPr lang="en-US" altLang="ko-KR" sz="1300" dirty="0"/>
              <a:t> </a:t>
            </a:r>
            <a:r>
              <a:rPr lang="en-US" altLang="ko-KR" sz="1300" dirty="0" err="1"/>
              <a:t>ch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getch</a:t>
            </a:r>
            <a:r>
              <a:rPr lang="en-US" altLang="ko-KR" sz="1300" dirty="0" smtClean="0"/>
              <a:t>();</a:t>
            </a:r>
            <a:endParaRPr lang="en-US" altLang="ko-KR" sz="13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188640"/>
            <a:ext cx="7467600" cy="1008112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MD솔체" pitchFamily="18" charset="-127"/>
                <a:ea typeface="MD솔체" pitchFamily="18" charset="-127"/>
              </a:rPr>
              <a:t>           </a:t>
            </a:r>
            <a:r>
              <a:rPr lang="en-US" altLang="ko-KR" sz="3200" dirty="0" smtClean="0">
                <a:latin typeface="MD솔체" pitchFamily="18" charset="-127"/>
                <a:ea typeface="MD솔체" pitchFamily="18" charset="-127"/>
              </a:rPr>
              <a:t>◦</a:t>
            </a:r>
            <a:r>
              <a:rPr lang="en-US" altLang="ko-KR" sz="3600" dirty="0" smtClean="0">
                <a:latin typeface="MD솔체" pitchFamily="18" charset="-127"/>
                <a:ea typeface="MD솔체" pitchFamily="18" charset="-127"/>
              </a:rPr>
              <a:t>life game </a:t>
            </a:r>
            <a:r>
              <a:rPr lang="ko-KR" altLang="en-US" sz="3600" dirty="0" smtClean="0">
                <a:latin typeface="MD솔체" pitchFamily="18" charset="-127"/>
                <a:ea typeface="MD솔체" pitchFamily="18" charset="-127"/>
              </a:rPr>
              <a:t>작성코드</a:t>
            </a:r>
            <a:r>
              <a:rPr lang="en-US" altLang="ko-KR" sz="3600" dirty="0" smtClean="0">
                <a:latin typeface="MD솔체" pitchFamily="18" charset="-127"/>
                <a:ea typeface="MD솔체" pitchFamily="18" charset="-127"/>
              </a:rPr>
              <a:t/>
            </a:r>
            <a:br>
              <a:rPr lang="en-US" altLang="ko-KR" sz="3600" dirty="0" smtClean="0">
                <a:latin typeface="MD솔체" pitchFamily="18" charset="-127"/>
                <a:ea typeface="MD솔체" pitchFamily="18" charset="-127"/>
              </a:rPr>
            </a:br>
            <a:r>
              <a:rPr lang="en-US" altLang="ko-KR" sz="3200" dirty="0" smtClean="0">
                <a:latin typeface="MD솔체" pitchFamily="18" charset="-127"/>
                <a:ea typeface="MD솔체" pitchFamily="18" charset="-127"/>
              </a:rPr>
              <a:t>         </a:t>
            </a:r>
            <a:r>
              <a:rPr lang="en-US" altLang="ko-KR" sz="2000" dirty="0" smtClean="0"/>
              <a:t>Linux OS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teminal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Lncurses</a:t>
            </a:r>
            <a:r>
              <a:rPr lang="ko-KR" altLang="en-US" sz="2000" dirty="0" smtClean="0"/>
              <a:t>로 구현</a:t>
            </a:r>
            <a:r>
              <a:rPr lang="en-US" altLang="ko-KR" sz="2000" dirty="0" smtClean="0"/>
              <a:t>.</a:t>
            </a:r>
            <a:endParaRPr lang="ko-KR" altLang="en-US" sz="32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139952" y="1484784"/>
            <a:ext cx="3528392" cy="51125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1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1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1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dirty="0" smtClean="0"/>
              <a:t>if(</a:t>
            </a:r>
            <a:r>
              <a:rPr lang="en-US" altLang="ko-KR" sz="4800" dirty="0" err="1" smtClean="0"/>
              <a:t>ch</a:t>
            </a:r>
            <a:r>
              <a:rPr lang="en-US" altLang="ko-KR" sz="4800" dirty="0" smtClean="0"/>
              <a:t>==KEY_LEFT){</a:t>
            </a:r>
          </a:p>
          <a:p>
            <a:r>
              <a:rPr lang="en-US" altLang="ko-KR" sz="4800" dirty="0" smtClean="0"/>
              <a:t>         if(x-2&lt;1)</a:t>
            </a:r>
          </a:p>
          <a:p>
            <a:r>
              <a:rPr lang="en-US" altLang="ko-KR" sz="4800" dirty="0" smtClean="0"/>
              <a:t>            continue;</a:t>
            </a:r>
          </a:p>
          <a:p>
            <a:r>
              <a:rPr lang="en-US" altLang="ko-KR" sz="4800" dirty="0" smtClean="0"/>
              <a:t>         x=x-2;</a:t>
            </a:r>
          </a:p>
          <a:p>
            <a:r>
              <a:rPr lang="en-US" altLang="ko-KR" sz="4800" dirty="0" smtClean="0"/>
              <a:t>      }</a:t>
            </a:r>
          </a:p>
          <a:p>
            <a:endParaRPr lang="en-US" altLang="ko-KR" sz="4800" dirty="0" smtClean="0"/>
          </a:p>
          <a:p>
            <a:r>
              <a:rPr lang="en-US" altLang="ko-KR" sz="4800" dirty="0" smtClean="0"/>
              <a:t>      else if(</a:t>
            </a:r>
            <a:r>
              <a:rPr lang="en-US" altLang="ko-KR" sz="4800" dirty="0" err="1" smtClean="0"/>
              <a:t>ch</a:t>
            </a:r>
            <a:r>
              <a:rPr lang="en-US" altLang="ko-KR" sz="4800" dirty="0" smtClean="0"/>
              <a:t>==KEY_RIGHT){</a:t>
            </a:r>
          </a:p>
          <a:p>
            <a:r>
              <a:rPr lang="en-US" altLang="ko-KR" sz="4800" dirty="0" smtClean="0"/>
              <a:t>         if(x+2&gt;col*2)</a:t>
            </a:r>
          </a:p>
          <a:p>
            <a:r>
              <a:rPr lang="en-US" altLang="ko-KR" sz="4800" dirty="0" smtClean="0"/>
              <a:t>            continue;</a:t>
            </a:r>
          </a:p>
          <a:p>
            <a:r>
              <a:rPr lang="en-US" altLang="ko-KR" sz="4800" dirty="0" smtClean="0"/>
              <a:t>         x=x+2;</a:t>
            </a:r>
          </a:p>
          <a:p>
            <a:r>
              <a:rPr lang="en-US" altLang="ko-KR" sz="4800" dirty="0" smtClean="0"/>
              <a:t>      }</a:t>
            </a:r>
          </a:p>
          <a:p>
            <a:endParaRPr lang="en-US" altLang="ko-KR" sz="4800" dirty="0" smtClean="0"/>
          </a:p>
          <a:p>
            <a:r>
              <a:rPr lang="en-US" altLang="ko-KR" sz="4800" dirty="0" smtClean="0"/>
              <a:t>      else if(</a:t>
            </a:r>
            <a:r>
              <a:rPr lang="en-US" altLang="ko-KR" sz="4800" dirty="0" err="1" smtClean="0"/>
              <a:t>ch</a:t>
            </a:r>
            <a:r>
              <a:rPr lang="en-US" altLang="ko-KR" sz="4800" dirty="0" smtClean="0"/>
              <a:t>==KEY_UP){</a:t>
            </a:r>
          </a:p>
          <a:p>
            <a:r>
              <a:rPr lang="en-US" altLang="ko-KR" sz="4800" dirty="0" smtClean="0"/>
              <a:t>         if(y-1&lt;1)</a:t>
            </a:r>
          </a:p>
          <a:p>
            <a:r>
              <a:rPr lang="en-US" altLang="ko-KR" sz="4800" dirty="0" smtClean="0"/>
              <a:t>            continue;</a:t>
            </a:r>
          </a:p>
          <a:p>
            <a:r>
              <a:rPr lang="en-US" altLang="ko-KR" sz="4800" dirty="0" smtClean="0"/>
              <a:t>         --y;</a:t>
            </a:r>
          </a:p>
          <a:p>
            <a:r>
              <a:rPr lang="en-US" altLang="ko-KR" sz="4800" dirty="0" smtClean="0"/>
              <a:t>      }</a:t>
            </a:r>
          </a:p>
          <a:p>
            <a:endParaRPr lang="en-US" altLang="ko-KR" sz="4800" dirty="0" smtClean="0"/>
          </a:p>
          <a:p>
            <a:r>
              <a:rPr lang="en-US" altLang="ko-KR" sz="4800" dirty="0" smtClean="0"/>
              <a:t>      else if(</a:t>
            </a:r>
            <a:r>
              <a:rPr lang="en-US" altLang="ko-KR" sz="4800" dirty="0" err="1" smtClean="0"/>
              <a:t>ch</a:t>
            </a:r>
            <a:r>
              <a:rPr lang="en-US" altLang="ko-KR" sz="4800" dirty="0" smtClean="0"/>
              <a:t>==KEY_DOWN){</a:t>
            </a:r>
          </a:p>
          <a:p>
            <a:r>
              <a:rPr lang="en-US" altLang="ko-KR" sz="4800" dirty="0" smtClean="0"/>
              <a:t>         if(y+1&gt;row)</a:t>
            </a:r>
          </a:p>
          <a:p>
            <a:r>
              <a:rPr lang="en-US" altLang="ko-KR" sz="4800" dirty="0" smtClean="0"/>
              <a:t>            continue;</a:t>
            </a:r>
          </a:p>
          <a:p>
            <a:r>
              <a:rPr lang="en-US" altLang="ko-KR" sz="4800" dirty="0" smtClean="0"/>
              <a:t>         ++y;</a:t>
            </a:r>
          </a:p>
          <a:p>
            <a:r>
              <a:rPr lang="en-US" altLang="ko-KR" sz="4800" dirty="0" smtClean="0"/>
              <a:t>      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83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412776"/>
            <a:ext cx="3600400" cy="525658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altLang="ko-KR" sz="1300" dirty="0"/>
              <a:t> else if(</a:t>
            </a:r>
            <a:r>
              <a:rPr lang="en-US" altLang="ko-KR" sz="1300" dirty="0" err="1"/>
              <a:t>ch</a:t>
            </a:r>
            <a:r>
              <a:rPr lang="en-US" altLang="ko-KR" sz="1300" dirty="0"/>
              <a:t>=='t'||</a:t>
            </a:r>
            <a:r>
              <a:rPr lang="en-US" altLang="ko-KR" sz="1300" dirty="0" err="1"/>
              <a:t>ch</a:t>
            </a:r>
            <a:r>
              <a:rPr lang="en-US" altLang="ko-KR" sz="1300" dirty="0"/>
              <a:t>=='T</a:t>
            </a:r>
            <a:r>
              <a:rPr lang="en-US" altLang="ko-KR" sz="1300" dirty="0" smtClean="0"/>
              <a:t>'){</a:t>
            </a:r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        if(cell[y-1</a:t>
            </a:r>
            <a:r>
              <a:rPr lang="en-US" altLang="ko-KR" sz="1300" dirty="0"/>
              <a:t>][(x)/2]=='X')</a:t>
            </a:r>
          </a:p>
          <a:p>
            <a:r>
              <a:rPr lang="en-US" altLang="ko-KR" sz="1300" dirty="0"/>
              <a:t>            cell[y-1][(x)/2]='O';</a:t>
            </a:r>
          </a:p>
          <a:p>
            <a:r>
              <a:rPr lang="en-US" altLang="ko-KR" sz="1300" dirty="0"/>
              <a:t>         else if(cell[y-1][(x)/2]=='O')</a:t>
            </a:r>
          </a:p>
          <a:p>
            <a:r>
              <a:rPr lang="en-US" altLang="ko-KR" sz="1300" dirty="0"/>
              <a:t>            cell[y-1][(x)/2]='X</a:t>
            </a:r>
            <a:r>
              <a:rPr lang="en-US" altLang="ko-KR" sz="1300" dirty="0" smtClean="0"/>
              <a:t>';</a:t>
            </a:r>
            <a:endParaRPr lang="en-US" altLang="ko-KR" sz="1300" dirty="0"/>
          </a:p>
          <a:p>
            <a:r>
              <a:rPr lang="en-US" altLang="ko-KR" sz="1300" dirty="0"/>
              <a:t>      </a:t>
            </a:r>
            <a:r>
              <a:rPr lang="en-US" altLang="ko-KR" sz="1300" dirty="0" smtClean="0"/>
              <a:t>}</a:t>
            </a:r>
            <a:endParaRPr lang="en-US" altLang="ko-KR" sz="1300" dirty="0"/>
          </a:p>
          <a:p>
            <a:r>
              <a:rPr lang="en-US" altLang="ko-KR" sz="1300" dirty="0" smtClean="0"/>
              <a:t> </a:t>
            </a:r>
            <a:r>
              <a:rPr lang="en-US" altLang="ko-KR" sz="1300" dirty="0"/>
              <a:t>else if(</a:t>
            </a:r>
            <a:r>
              <a:rPr lang="en-US" altLang="ko-KR" sz="1300" dirty="0" err="1"/>
              <a:t>ch</a:t>
            </a:r>
            <a:r>
              <a:rPr lang="en-US" altLang="ko-KR" sz="1300" dirty="0"/>
              <a:t>=='s'||</a:t>
            </a:r>
            <a:r>
              <a:rPr lang="en-US" altLang="ko-KR" sz="1300" dirty="0" err="1"/>
              <a:t>ch</a:t>
            </a:r>
            <a:r>
              <a:rPr lang="en-US" altLang="ko-KR" sz="1300" dirty="0"/>
              <a:t>=='S'){</a:t>
            </a:r>
          </a:p>
          <a:p>
            <a:r>
              <a:rPr lang="en-US" altLang="ko-KR" sz="1300" dirty="0"/>
              <a:t>         char </a:t>
            </a:r>
            <a:r>
              <a:rPr lang="en-US" altLang="ko-KR" sz="1300" dirty="0" err="1"/>
              <a:t>str</a:t>
            </a:r>
            <a:r>
              <a:rPr lang="en-US" altLang="ko-KR" sz="1300" dirty="0"/>
              <a:t>[512];</a:t>
            </a:r>
          </a:p>
          <a:p>
            <a:r>
              <a:rPr lang="en-US" altLang="ko-KR" sz="1300" dirty="0"/>
              <a:t>         echo();</a:t>
            </a:r>
          </a:p>
          <a:p>
            <a:r>
              <a:rPr lang="en-US" altLang="ko-KR" sz="1300" dirty="0"/>
              <a:t>         clear();</a:t>
            </a:r>
          </a:p>
          <a:p>
            <a:r>
              <a:rPr lang="en-US" altLang="ko-KR" sz="1300" dirty="0"/>
              <a:t>         </a:t>
            </a:r>
            <a:r>
              <a:rPr lang="en-US" altLang="ko-KR" sz="1300" dirty="0" err="1"/>
              <a:t>printw</a:t>
            </a:r>
            <a:r>
              <a:rPr lang="en-US" altLang="ko-KR" sz="1300" dirty="0"/>
              <a:t>("Enter save filename\n </a:t>
            </a:r>
            <a:r>
              <a:rPr lang="en-US" altLang="ko-KR" sz="1300" dirty="0" smtClean="0"/>
              <a:t>:");</a:t>
            </a:r>
            <a:endParaRPr lang="en-US" altLang="ko-KR" sz="1300" dirty="0"/>
          </a:p>
          <a:p>
            <a:r>
              <a:rPr lang="en-US" altLang="ko-KR" sz="1300" dirty="0"/>
              <a:t>         </a:t>
            </a:r>
            <a:r>
              <a:rPr lang="en-US" altLang="ko-KR" sz="1300" dirty="0" err="1"/>
              <a:t>getstr</a:t>
            </a:r>
            <a:r>
              <a:rPr lang="en-US" altLang="ko-KR" sz="1300" dirty="0"/>
              <a:t>(</a:t>
            </a:r>
            <a:r>
              <a:rPr lang="en-US" altLang="ko-KR" sz="1300" dirty="0" err="1"/>
              <a:t>str</a:t>
            </a:r>
            <a:r>
              <a:rPr lang="en-US" altLang="ko-KR" sz="1300" dirty="0"/>
              <a:t>);</a:t>
            </a:r>
          </a:p>
          <a:p>
            <a:r>
              <a:rPr lang="en-US" altLang="ko-KR" sz="1300" dirty="0"/>
              <a:t>         </a:t>
            </a:r>
            <a:r>
              <a:rPr lang="en-US" altLang="ko-KR" sz="1300" dirty="0" err="1"/>
              <a:t>output.open</a:t>
            </a:r>
            <a:r>
              <a:rPr lang="en-US" altLang="ko-KR" sz="1300" dirty="0"/>
              <a:t>(</a:t>
            </a:r>
            <a:r>
              <a:rPr lang="en-US" altLang="ko-KR" sz="1300" dirty="0" err="1"/>
              <a:t>str</a:t>
            </a:r>
            <a:r>
              <a:rPr lang="en-US" altLang="ko-KR" sz="1300" dirty="0"/>
              <a:t>);</a:t>
            </a:r>
          </a:p>
          <a:p>
            <a:r>
              <a:rPr lang="en-US" altLang="ko-KR" sz="1300" dirty="0"/>
              <a:t>         output&lt;&lt;row&lt;&lt;" "&lt;&lt;col&lt;&lt;</a:t>
            </a:r>
            <a:r>
              <a:rPr lang="en-US" altLang="ko-KR" sz="1300" dirty="0" err="1"/>
              <a:t>endl</a:t>
            </a:r>
            <a:r>
              <a:rPr lang="en-US" altLang="ko-KR" sz="1300" dirty="0"/>
              <a:t>;</a:t>
            </a:r>
          </a:p>
          <a:p>
            <a:r>
              <a:rPr lang="en-US" altLang="ko-KR" sz="1300" dirty="0"/>
              <a:t>         for(</a:t>
            </a:r>
            <a:r>
              <a:rPr lang="en-US" altLang="ko-KR" sz="1300" dirty="0" err="1"/>
              <a:t>int</a:t>
            </a:r>
            <a:r>
              <a:rPr lang="en-US" altLang="ko-KR" sz="1300" dirty="0"/>
              <a:t> i=0; i&lt;row; i++){</a:t>
            </a:r>
          </a:p>
          <a:p>
            <a:r>
              <a:rPr lang="en-US" altLang="ko-KR" sz="1300" dirty="0"/>
              <a:t>            for(</a:t>
            </a:r>
            <a:r>
              <a:rPr lang="en-US" altLang="ko-KR" sz="1300" dirty="0" err="1"/>
              <a:t>int</a:t>
            </a:r>
            <a:r>
              <a:rPr lang="en-US" altLang="ko-KR" sz="1300" dirty="0"/>
              <a:t> j=0; j&lt;col; j++){</a:t>
            </a:r>
          </a:p>
          <a:p>
            <a:r>
              <a:rPr lang="en-US" altLang="ko-KR" sz="1300" dirty="0"/>
              <a:t>               output&lt;&lt;cell[i][j];</a:t>
            </a:r>
          </a:p>
          <a:p>
            <a:r>
              <a:rPr lang="en-US" altLang="ko-KR" sz="1300" dirty="0"/>
              <a:t>               }</a:t>
            </a:r>
          </a:p>
          <a:p>
            <a:r>
              <a:rPr lang="en-US" altLang="ko-KR" sz="1300" dirty="0"/>
              <a:t>            output&lt;&lt;</a:t>
            </a:r>
            <a:r>
              <a:rPr lang="en-US" altLang="ko-KR" sz="1300" dirty="0" err="1"/>
              <a:t>endl</a:t>
            </a:r>
            <a:r>
              <a:rPr lang="en-US" altLang="ko-KR" sz="1300" dirty="0" smtClean="0"/>
              <a:t>; }</a:t>
            </a:r>
            <a:endParaRPr lang="en-US" altLang="ko-KR" sz="13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188640"/>
            <a:ext cx="7467600" cy="1008112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MD솔체" pitchFamily="18" charset="-127"/>
                <a:ea typeface="MD솔체" pitchFamily="18" charset="-127"/>
              </a:rPr>
              <a:t>           </a:t>
            </a:r>
            <a:r>
              <a:rPr lang="en-US" altLang="ko-KR" sz="3200" dirty="0" smtClean="0">
                <a:latin typeface="MD솔체" pitchFamily="18" charset="-127"/>
                <a:ea typeface="MD솔체" pitchFamily="18" charset="-127"/>
              </a:rPr>
              <a:t>◦</a:t>
            </a:r>
            <a:r>
              <a:rPr lang="en-US" altLang="ko-KR" sz="3600" dirty="0" smtClean="0">
                <a:latin typeface="MD솔체" pitchFamily="18" charset="-127"/>
                <a:ea typeface="MD솔체" pitchFamily="18" charset="-127"/>
              </a:rPr>
              <a:t>life game </a:t>
            </a:r>
            <a:r>
              <a:rPr lang="ko-KR" altLang="en-US" sz="3600" dirty="0" smtClean="0">
                <a:latin typeface="MD솔체" pitchFamily="18" charset="-127"/>
                <a:ea typeface="MD솔체" pitchFamily="18" charset="-127"/>
              </a:rPr>
              <a:t>작성코드</a:t>
            </a:r>
            <a:r>
              <a:rPr lang="en-US" altLang="ko-KR" sz="3600" dirty="0" smtClean="0">
                <a:latin typeface="MD솔체" pitchFamily="18" charset="-127"/>
                <a:ea typeface="MD솔체" pitchFamily="18" charset="-127"/>
              </a:rPr>
              <a:t/>
            </a:r>
            <a:br>
              <a:rPr lang="en-US" altLang="ko-KR" sz="3600" dirty="0" smtClean="0">
                <a:latin typeface="MD솔체" pitchFamily="18" charset="-127"/>
                <a:ea typeface="MD솔체" pitchFamily="18" charset="-127"/>
              </a:rPr>
            </a:br>
            <a:r>
              <a:rPr lang="en-US" altLang="ko-KR" sz="3200" dirty="0" smtClean="0">
                <a:latin typeface="MD솔체" pitchFamily="18" charset="-127"/>
                <a:ea typeface="MD솔체" pitchFamily="18" charset="-127"/>
              </a:rPr>
              <a:t>         </a:t>
            </a:r>
            <a:r>
              <a:rPr lang="en-US" altLang="ko-KR" sz="2000" dirty="0" smtClean="0"/>
              <a:t>Linux OS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teminal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Lncurses</a:t>
            </a:r>
            <a:r>
              <a:rPr lang="ko-KR" altLang="en-US" sz="2000" dirty="0" smtClean="0"/>
              <a:t>로 구현</a:t>
            </a:r>
            <a:r>
              <a:rPr lang="en-US" altLang="ko-KR" sz="2000" dirty="0" smtClean="0"/>
              <a:t>.</a:t>
            </a:r>
            <a:endParaRPr lang="ko-KR" altLang="en-US" sz="32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139952" y="1412776"/>
            <a:ext cx="3672408" cy="52565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1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1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1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dirty="0"/>
              <a:t> </a:t>
            </a:r>
            <a:r>
              <a:rPr lang="en-US" altLang="ko-KR" sz="4800" dirty="0" err="1"/>
              <a:t>output.close</a:t>
            </a:r>
            <a:r>
              <a:rPr lang="en-US" altLang="ko-KR" sz="4800" dirty="0"/>
              <a:t>();</a:t>
            </a:r>
          </a:p>
          <a:p>
            <a:r>
              <a:rPr lang="en-US" altLang="ko-KR" sz="4800" dirty="0"/>
              <a:t>         </a:t>
            </a:r>
            <a:r>
              <a:rPr lang="en-US" altLang="ko-KR" sz="4800" dirty="0" err="1"/>
              <a:t>noecho</a:t>
            </a:r>
            <a:r>
              <a:rPr lang="en-US" altLang="ko-KR" sz="4800" dirty="0"/>
              <a:t>();</a:t>
            </a:r>
          </a:p>
          <a:p>
            <a:r>
              <a:rPr lang="en-US" altLang="ko-KR" sz="4800" dirty="0"/>
              <a:t>         clear();</a:t>
            </a:r>
          </a:p>
          <a:p>
            <a:r>
              <a:rPr lang="en-US" altLang="ko-KR" sz="4800" dirty="0"/>
              <a:t>        // </a:t>
            </a:r>
            <a:r>
              <a:rPr lang="en-US" altLang="ko-KR" sz="4800" dirty="0" err="1"/>
              <a:t>wrefresh</a:t>
            </a:r>
            <a:r>
              <a:rPr lang="en-US" altLang="ko-KR" sz="4800" dirty="0"/>
              <a:t>(win);</a:t>
            </a:r>
          </a:p>
          <a:p>
            <a:r>
              <a:rPr lang="en-US" altLang="ko-KR" sz="4800" dirty="0"/>
              <a:t>         refresh();   </a:t>
            </a:r>
          </a:p>
          <a:p>
            <a:r>
              <a:rPr lang="en-US" altLang="ko-KR" sz="4800" dirty="0"/>
              <a:t>      }</a:t>
            </a:r>
            <a:endParaRPr lang="en-US" altLang="ko-KR" sz="4800" dirty="0" smtClean="0"/>
          </a:p>
          <a:p>
            <a:r>
              <a:rPr lang="en-US" altLang="ko-KR" sz="4800" dirty="0" smtClean="0"/>
              <a:t> </a:t>
            </a:r>
            <a:r>
              <a:rPr lang="en-US" altLang="ko-KR" sz="4800" dirty="0"/>
              <a:t>else if(</a:t>
            </a:r>
            <a:r>
              <a:rPr lang="en-US" altLang="ko-KR" sz="4800" dirty="0" err="1"/>
              <a:t>ch</a:t>
            </a:r>
            <a:r>
              <a:rPr lang="en-US" altLang="ko-KR" sz="4800" dirty="0"/>
              <a:t>=='l'||</a:t>
            </a:r>
            <a:r>
              <a:rPr lang="en-US" altLang="ko-KR" sz="4800" dirty="0" err="1"/>
              <a:t>ch</a:t>
            </a:r>
            <a:r>
              <a:rPr lang="en-US" altLang="ko-KR" sz="4800" dirty="0"/>
              <a:t>=='L'){</a:t>
            </a:r>
          </a:p>
          <a:p>
            <a:r>
              <a:rPr lang="en-US" altLang="ko-KR" sz="4800" dirty="0"/>
              <a:t>         char str1[512];</a:t>
            </a:r>
          </a:p>
          <a:p>
            <a:r>
              <a:rPr lang="en-US" altLang="ko-KR" sz="4800" dirty="0"/>
              <a:t>         echo();</a:t>
            </a:r>
          </a:p>
          <a:p>
            <a:r>
              <a:rPr lang="en-US" altLang="ko-KR" sz="4800" dirty="0"/>
              <a:t>         clear();</a:t>
            </a:r>
          </a:p>
          <a:p>
            <a:r>
              <a:rPr lang="en-US" altLang="ko-KR" sz="4800" dirty="0"/>
              <a:t>         </a:t>
            </a:r>
            <a:r>
              <a:rPr lang="en-US" altLang="ko-KR" sz="4800" dirty="0" err="1"/>
              <a:t>printw</a:t>
            </a:r>
            <a:r>
              <a:rPr lang="en-US" altLang="ko-KR" sz="4800" dirty="0"/>
              <a:t>("Enter load filename\n : ");</a:t>
            </a:r>
          </a:p>
          <a:p>
            <a:r>
              <a:rPr lang="en-US" altLang="ko-KR" sz="4800" dirty="0"/>
              <a:t>         </a:t>
            </a:r>
            <a:r>
              <a:rPr lang="en-US" altLang="ko-KR" sz="4800" dirty="0" err="1"/>
              <a:t>getstr</a:t>
            </a:r>
            <a:r>
              <a:rPr lang="en-US" altLang="ko-KR" sz="4800" dirty="0"/>
              <a:t>(str1);</a:t>
            </a:r>
          </a:p>
          <a:p>
            <a:r>
              <a:rPr lang="en-US" altLang="ko-KR" sz="4800" dirty="0"/>
              <a:t>         </a:t>
            </a:r>
            <a:r>
              <a:rPr lang="en-US" altLang="ko-KR" sz="4800" dirty="0" err="1"/>
              <a:t>input.open</a:t>
            </a:r>
            <a:r>
              <a:rPr lang="en-US" altLang="ko-KR" sz="4800" dirty="0"/>
              <a:t>(str1);</a:t>
            </a:r>
          </a:p>
          <a:p>
            <a:r>
              <a:rPr lang="en-US" altLang="ko-KR" sz="4800" dirty="0"/>
              <a:t>         input&gt;&gt;row&gt;&gt;col;</a:t>
            </a:r>
          </a:p>
          <a:p>
            <a:r>
              <a:rPr lang="en-US" altLang="ko-KR" sz="4800" dirty="0"/>
              <a:t>         for(</a:t>
            </a:r>
            <a:r>
              <a:rPr lang="en-US" altLang="ko-KR" sz="4800" dirty="0" err="1"/>
              <a:t>int</a:t>
            </a:r>
            <a:r>
              <a:rPr lang="en-US" altLang="ko-KR" sz="4800" dirty="0"/>
              <a:t> i=0; i&lt;row; i++){</a:t>
            </a:r>
          </a:p>
          <a:p>
            <a:r>
              <a:rPr lang="en-US" altLang="ko-KR" sz="4800" dirty="0"/>
              <a:t>            for(</a:t>
            </a:r>
            <a:r>
              <a:rPr lang="en-US" altLang="ko-KR" sz="4800" dirty="0" err="1"/>
              <a:t>int</a:t>
            </a:r>
            <a:r>
              <a:rPr lang="en-US" altLang="ko-KR" sz="4800" dirty="0"/>
              <a:t> j=0; j&lt;col; j++){</a:t>
            </a:r>
          </a:p>
          <a:p>
            <a:r>
              <a:rPr lang="en-US" altLang="ko-KR" sz="4800" dirty="0"/>
              <a:t>               input&gt;&gt;cell[i][j</a:t>
            </a:r>
            <a:r>
              <a:rPr lang="en-US" altLang="ko-KR" sz="4800" dirty="0" smtClean="0"/>
              <a:t>]; </a:t>
            </a:r>
            <a:r>
              <a:rPr lang="en-US" altLang="ko-KR" sz="4800" dirty="0"/>
              <a:t>}</a:t>
            </a:r>
          </a:p>
          <a:p>
            <a:r>
              <a:rPr lang="en-US" altLang="ko-KR" sz="4800" dirty="0"/>
              <a:t>         }</a:t>
            </a:r>
          </a:p>
          <a:p>
            <a:r>
              <a:rPr lang="en-US" altLang="ko-KR" sz="4800" dirty="0"/>
              <a:t>         </a:t>
            </a:r>
            <a:r>
              <a:rPr lang="en-US" altLang="ko-KR" sz="4800" dirty="0" err="1"/>
              <a:t>input.close</a:t>
            </a:r>
            <a:r>
              <a:rPr lang="en-US" altLang="ko-KR" sz="4800" dirty="0"/>
              <a:t>();</a:t>
            </a:r>
          </a:p>
          <a:p>
            <a:r>
              <a:rPr lang="en-US" altLang="ko-KR" sz="4800" dirty="0"/>
              <a:t>         </a:t>
            </a:r>
            <a:r>
              <a:rPr lang="en-US" altLang="ko-KR" sz="4800" dirty="0" err="1"/>
              <a:t>noecho</a:t>
            </a:r>
            <a:r>
              <a:rPr lang="en-US" altLang="ko-KR" sz="4800" dirty="0"/>
              <a:t>();</a:t>
            </a:r>
          </a:p>
          <a:p>
            <a:r>
              <a:rPr lang="en-US" altLang="ko-KR" sz="4800" dirty="0"/>
              <a:t>         clear();</a:t>
            </a:r>
          </a:p>
          <a:p>
            <a:r>
              <a:rPr lang="en-US" altLang="ko-KR" sz="4800" dirty="0"/>
              <a:t>         //</a:t>
            </a:r>
            <a:r>
              <a:rPr lang="en-US" altLang="ko-KR" sz="4800" dirty="0" err="1"/>
              <a:t>wrefresh</a:t>
            </a:r>
            <a:r>
              <a:rPr lang="en-US" altLang="ko-KR" sz="4800" dirty="0"/>
              <a:t>(win);</a:t>
            </a:r>
          </a:p>
          <a:p>
            <a:r>
              <a:rPr lang="en-US" altLang="ko-KR" sz="4800" dirty="0"/>
              <a:t>         refresh</a:t>
            </a:r>
            <a:r>
              <a:rPr lang="en-US" altLang="ko-KR" sz="4800" dirty="0" smtClean="0"/>
              <a:t>();  </a:t>
            </a:r>
            <a:r>
              <a:rPr lang="en-US" altLang="ko-KR" sz="4800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22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4042792" cy="532859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cnt</a:t>
            </a:r>
            <a:r>
              <a:rPr lang="en-US" altLang="ko-KR" sz="1200" dirty="0"/>
              <a:t> = 0;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smtClean="0"/>
              <a:t>   </a:t>
            </a:r>
            <a:r>
              <a:rPr lang="en-US" altLang="ko-KR" sz="1200" dirty="0"/>
              <a:t>for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q = 0; q &lt; row; q++) {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smtClean="0"/>
              <a:t>        </a:t>
            </a:r>
            <a:r>
              <a:rPr lang="en-US" altLang="ko-KR" sz="1200" dirty="0"/>
              <a:t>for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t = 0; t &lt; col; t++) {</a:t>
            </a:r>
          </a:p>
          <a:p>
            <a:pPr marL="0" indent="0">
              <a:buNone/>
            </a:pPr>
            <a:r>
              <a:rPr lang="en-US" altLang="ko-KR" sz="1200" dirty="0" smtClean="0"/>
              <a:t>                  </a:t>
            </a:r>
            <a:r>
              <a:rPr lang="en-US" altLang="ko-KR" sz="1200" dirty="0"/>
              <a:t>for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j = 0; j &lt; 8; j++) {</a:t>
            </a:r>
          </a:p>
          <a:p>
            <a:r>
              <a:rPr lang="en-US" altLang="ko-KR" sz="1200" dirty="0" smtClean="0"/>
              <a:t>              </a:t>
            </a:r>
            <a:r>
              <a:rPr lang="en-US" altLang="ko-KR" sz="1200" dirty="0"/>
              <a:t>if (t + </a:t>
            </a:r>
            <a:r>
              <a:rPr lang="en-US" altLang="ko-KR" sz="1200" dirty="0" err="1"/>
              <a:t>vert</a:t>
            </a:r>
            <a:r>
              <a:rPr lang="en-US" altLang="ko-KR" sz="1200" dirty="0"/>
              <a:t>[j] &lt; 0 || t + </a:t>
            </a:r>
            <a:r>
              <a:rPr lang="en-US" altLang="ko-KR" sz="1200" dirty="0" err="1"/>
              <a:t>vert</a:t>
            </a:r>
            <a:r>
              <a:rPr lang="en-US" altLang="ko-KR" sz="1200" dirty="0"/>
              <a:t>[j] &gt; col - 1 || q + </a:t>
            </a:r>
            <a:r>
              <a:rPr lang="en-US" altLang="ko-KR" sz="1200" dirty="0" err="1" smtClean="0"/>
              <a:t>horz</a:t>
            </a:r>
            <a:r>
              <a:rPr lang="en-US" altLang="ko-KR" sz="1200" dirty="0" smtClean="0"/>
              <a:t>[j</a:t>
            </a:r>
            <a:r>
              <a:rPr lang="en-US" altLang="ko-KR" sz="1200" dirty="0"/>
              <a:t>] &lt; 0 || q + </a:t>
            </a:r>
            <a:r>
              <a:rPr lang="en-US" altLang="ko-KR" sz="1200" dirty="0" err="1"/>
              <a:t>horz</a:t>
            </a:r>
            <a:r>
              <a:rPr lang="en-US" altLang="ko-KR" sz="1200" dirty="0"/>
              <a:t>[j] &gt; row - 1)</a:t>
            </a:r>
          </a:p>
          <a:p>
            <a:r>
              <a:rPr lang="en-US" altLang="ko-KR" sz="1200" dirty="0"/>
              <a:t>                        continue;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if (cell[q + </a:t>
            </a:r>
            <a:r>
              <a:rPr lang="en-US" altLang="ko-KR" sz="1200" dirty="0" err="1"/>
              <a:t>horz</a:t>
            </a:r>
            <a:r>
              <a:rPr lang="en-US" altLang="ko-KR" sz="1200" dirty="0"/>
              <a:t>[j]][t + </a:t>
            </a:r>
            <a:r>
              <a:rPr lang="en-US" altLang="ko-KR" sz="1200" dirty="0" err="1"/>
              <a:t>vert</a:t>
            </a:r>
            <a:r>
              <a:rPr lang="en-US" altLang="ko-KR" sz="1200" dirty="0"/>
              <a:t>[j]] == 'O</a:t>
            </a:r>
            <a:r>
              <a:rPr lang="en-US" altLang="ko-KR" sz="1200" dirty="0" smtClean="0"/>
              <a:t>'){</a:t>
            </a:r>
            <a:endParaRPr lang="en-US" altLang="ko-KR" sz="1200" dirty="0"/>
          </a:p>
          <a:p>
            <a:r>
              <a:rPr lang="en-US" altLang="ko-KR" sz="1200" dirty="0"/>
              <a:t>                        </a:t>
            </a:r>
            <a:r>
              <a:rPr lang="en-US" altLang="ko-KR" sz="1200" dirty="0" err="1"/>
              <a:t>cnt</a:t>
            </a:r>
            <a:r>
              <a:rPr lang="en-US" altLang="ko-KR" sz="1200" dirty="0" smtClean="0"/>
              <a:t>++;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}</a:t>
            </a:r>
            <a:endParaRPr lang="en-US" altLang="ko-KR" sz="1200" dirty="0"/>
          </a:p>
          <a:p>
            <a:r>
              <a:rPr lang="en-US" altLang="ko-KR" sz="1200" dirty="0"/>
              <a:t>           </a:t>
            </a:r>
            <a:r>
              <a:rPr lang="en-US" altLang="ko-KR" sz="1200" dirty="0" smtClean="0"/>
              <a:t> }</a:t>
            </a:r>
            <a:endParaRPr lang="en-US" altLang="ko-KR" sz="1200" dirty="0"/>
          </a:p>
          <a:p>
            <a:r>
              <a:rPr lang="en-US" altLang="ko-KR" sz="1200" dirty="0"/>
              <a:t>        </a:t>
            </a:r>
            <a:r>
              <a:rPr lang="en-US" altLang="ko-KR" sz="1200" dirty="0" smtClean="0"/>
              <a:t>    </a:t>
            </a:r>
            <a:r>
              <a:rPr lang="en-US" altLang="ko-KR" sz="1200" dirty="0"/>
              <a:t>if (</a:t>
            </a:r>
            <a:r>
              <a:rPr lang="en-US" altLang="ko-KR" sz="1200" dirty="0" err="1"/>
              <a:t>cnt</a:t>
            </a:r>
            <a:r>
              <a:rPr lang="en-US" altLang="ko-KR" sz="1200" dirty="0"/>
              <a:t> &lt;= 1 || </a:t>
            </a:r>
            <a:r>
              <a:rPr lang="en-US" altLang="ko-KR" sz="1200" dirty="0" err="1"/>
              <a:t>cnt</a:t>
            </a:r>
            <a:r>
              <a:rPr lang="en-US" altLang="ko-KR" sz="1200" dirty="0"/>
              <a:t> &gt;= 4) {</a:t>
            </a:r>
          </a:p>
          <a:p>
            <a:r>
              <a:rPr lang="en-US" altLang="ko-KR" sz="1200" dirty="0"/>
              <a:t>                     life[q][t] = 'X</a:t>
            </a:r>
            <a:r>
              <a:rPr lang="en-US" altLang="ko-KR" sz="1200" dirty="0" smtClean="0"/>
              <a:t>';}</a:t>
            </a:r>
            <a:endParaRPr lang="en-US" altLang="ko-KR" sz="1200" dirty="0"/>
          </a:p>
          <a:p>
            <a:r>
              <a:rPr lang="en-US" altLang="ko-KR" sz="1200" dirty="0" smtClean="0"/>
              <a:t>            if </a:t>
            </a:r>
            <a:r>
              <a:rPr lang="en-US" altLang="ko-KR" sz="1200" dirty="0"/>
              <a:t>((</a:t>
            </a:r>
            <a:r>
              <a:rPr lang="en-US" altLang="ko-KR" sz="1200" dirty="0" err="1"/>
              <a:t>cnt</a:t>
            </a:r>
            <a:r>
              <a:rPr lang="en-US" altLang="ko-KR" sz="1200" dirty="0"/>
              <a:t> == 2 || </a:t>
            </a:r>
            <a:r>
              <a:rPr lang="en-US" altLang="ko-KR" sz="1200" dirty="0" err="1"/>
              <a:t>cnt</a:t>
            </a:r>
            <a:r>
              <a:rPr lang="en-US" altLang="ko-KR" sz="1200" dirty="0"/>
              <a:t> == 3) &amp;&amp; life[q][t] == 'O</a:t>
            </a:r>
            <a:r>
              <a:rPr lang="en-US" altLang="ko-KR" sz="1200" dirty="0" smtClean="0"/>
              <a:t>'){</a:t>
            </a:r>
            <a:endParaRPr lang="en-US" altLang="ko-KR" sz="1200" dirty="0"/>
          </a:p>
          <a:p>
            <a:r>
              <a:rPr lang="en-US" altLang="ko-KR" sz="1200" dirty="0"/>
              <a:t>                     life[q][t] = 'O</a:t>
            </a:r>
            <a:r>
              <a:rPr lang="en-US" altLang="ko-KR" sz="1200" dirty="0" smtClean="0"/>
              <a:t>';  } </a:t>
            </a:r>
            <a:endParaRPr lang="en-US" altLang="ko-KR" sz="1200" dirty="0"/>
          </a:p>
          <a:p>
            <a:r>
              <a:rPr lang="en-US" altLang="ko-KR" sz="1200" dirty="0"/>
              <a:t>                  if (</a:t>
            </a:r>
            <a:r>
              <a:rPr lang="en-US" altLang="ko-KR" sz="1200" dirty="0" err="1"/>
              <a:t>cnt</a:t>
            </a:r>
            <a:r>
              <a:rPr lang="en-US" altLang="ko-KR" sz="1200" dirty="0"/>
              <a:t> == 3 &amp;&amp; life[q][t] == 'X') {</a:t>
            </a:r>
          </a:p>
          <a:p>
            <a:r>
              <a:rPr lang="en-US" altLang="ko-KR" sz="1200" dirty="0"/>
              <a:t>                     life[q][t] = 'O</a:t>
            </a:r>
            <a:r>
              <a:rPr lang="en-US" altLang="ko-KR" sz="1200" dirty="0" smtClean="0"/>
              <a:t>';  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                  </a:t>
            </a:r>
            <a:r>
              <a:rPr lang="en-US" altLang="ko-KR" sz="1200" dirty="0" err="1"/>
              <a:t>cnt</a:t>
            </a:r>
            <a:r>
              <a:rPr lang="en-US" altLang="ko-KR" sz="1200" dirty="0"/>
              <a:t> = 0;</a:t>
            </a:r>
          </a:p>
          <a:p>
            <a:r>
              <a:rPr lang="en-US" altLang="ko-KR" sz="1200" dirty="0"/>
              <a:t>               }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188640"/>
            <a:ext cx="7467600" cy="1008112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MD솔체" pitchFamily="18" charset="-127"/>
                <a:ea typeface="MD솔체" pitchFamily="18" charset="-127"/>
              </a:rPr>
              <a:t>           </a:t>
            </a:r>
            <a:r>
              <a:rPr lang="en-US" altLang="ko-KR" sz="3200" dirty="0" smtClean="0">
                <a:latin typeface="MD솔체" pitchFamily="18" charset="-127"/>
                <a:ea typeface="MD솔체" pitchFamily="18" charset="-127"/>
              </a:rPr>
              <a:t>◦</a:t>
            </a:r>
            <a:r>
              <a:rPr lang="en-US" altLang="ko-KR" sz="3600" dirty="0" smtClean="0">
                <a:latin typeface="MD솔체" pitchFamily="18" charset="-127"/>
                <a:ea typeface="MD솔체" pitchFamily="18" charset="-127"/>
              </a:rPr>
              <a:t>life game </a:t>
            </a:r>
            <a:r>
              <a:rPr lang="ko-KR" altLang="en-US" sz="3600" dirty="0" smtClean="0">
                <a:latin typeface="MD솔체" pitchFamily="18" charset="-127"/>
                <a:ea typeface="MD솔체" pitchFamily="18" charset="-127"/>
              </a:rPr>
              <a:t>작성코드</a:t>
            </a:r>
            <a:r>
              <a:rPr lang="en-US" altLang="ko-KR" sz="3600" dirty="0" smtClean="0">
                <a:latin typeface="MD솔체" pitchFamily="18" charset="-127"/>
                <a:ea typeface="MD솔체" pitchFamily="18" charset="-127"/>
              </a:rPr>
              <a:t/>
            </a:r>
            <a:br>
              <a:rPr lang="en-US" altLang="ko-KR" sz="3600" dirty="0" smtClean="0">
                <a:latin typeface="MD솔체" pitchFamily="18" charset="-127"/>
                <a:ea typeface="MD솔체" pitchFamily="18" charset="-127"/>
              </a:rPr>
            </a:br>
            <a:r>
              <a:rPr lang="en-US" altLang="ko-KR" sz="3200" dirty="0" smtClean="0">
                <a:latin typeface="MD솔체" pitchFamily="18" charset="-127"/>
                <a:ea typeface="MD솔체" pitchFamily="18" charset="-127"/>
              </a:rPr>
              <a:t>         </a:t>
            </a:r>
            <a:r>
              <a:rPr lang="en-US" altLang="ko-KR" sz="2000" dirty="0" smtClean="0"/>
              <a:t>Linux OS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teminal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Lncurses</a:t>
            </a:r>
            <a:r>
              <a:rPr lang="ko-KR" altLang="en-US" sz="2000" dirty="0" smtClean="0"/>
              <a:t>로 구현</a:t>
            </a:r>
            <a:r>
              <a:rPr lang="en-US" altLang="ko-KR" sz="2000" dirty="0" smtClean="0"/>
              <a:t>.</a:t>
            </a:r>
            <a:endParaRPr lang="ko-KR" altLang="en-US" sz="32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68848" y="1340768"/>
            <a:ext cx="3410311" cy="53285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1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1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1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for 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j = 0; j &lt; row; j++) {</a:t>
            </a:r>
          </a:p>
          <a:p>
            <a:r>
              <a:rPr lang="en-US" altLang="ko-KR" sz="1400" dirty="0" smtClean="0"/>
              <a:t>      for 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k = 0; k &lt; col; k++) {</a:t>
            </a:r>
          </a:p>
          <a:p>
            <a:r>
              <a:rPr lang="en-US" altLang="ko-KR" sz="1400" dirty="0" smtClean="0"/>
              <a:t>                 cell[j][k] = life[j][k];</a:t>
            </a:r>
          </a:p>
          <a:p>
            <a:r>
              <a:rPr lang="en-US" altLang="ko-KR" sz="1400" dirty="0" smtClean="0"/>
              <a:t>               }</a:t>
            </a:r>
          </a:p>
          <a:p>
            <a:r>
              <a:rPr lang="en-US" altLang="ko-KR" sz="1400" dirty="0" smtClean="0"/>
              <a:t>            }</a:t>
            </a:r>
          </a:p>
          <a:p>
            <a:r>
              <a:rPr lang="en-US" altLang="ko-KR" sz="1400" dirty="0" smtClean="0"/>
              <a:t>               //</a:t>
            </a:r>
            <a:r>
              <a:rPr lang="en-US" altLang="ko-KR" sz="1400" dirty="0" err="1" smtClean="0"/>
              <a:t>wrefresh</a:t>
            </a:r>
            <a:r>
              <a:rPr lang="en-US" altLang="ko-KR" sz="1400" dirty="0" smtClean="0"/>
              <a:t>(win);</a:t>
            </a:r>
          </a:p>
          <a:p>
            <a:r>
              <a:rPr lang="en-US" altLang="ko-KR" sz="1400" dirty="0" smtClean="0"/>
              <a:t>               refresh();</a:t>
            </a:r>
          </a:p>
          <a:p>
            <a:r>
              <a:rPr lang="en-US" altLang="ko-KR" sz="1400" dirty="0" smtClean="0"/>
              <a:t>      }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  if(</a:t>
            </a:r>
            <a:r>
              <a:rPr lang="en-US" altLang="ko-KR" sz="1400" dirty="0" err="1" smtClean="0"/>
              <a:t>ch</a:t>
            </a:r>
            <a:r>
              <a:rPr lang="en-US" altLang="ko-KR" sz="1400" dirty="0" smtClean="0"/>
              <a:t>=='q'||</a:t>
            </a:r>
            <a:r>
              <a:rPr lang="en-US" altLang="ko-KR" sz="1400" dirty="0" err="1" smtClean="0"/>
              <a:t>ch</a:t>
            </a:r>
            <a:r>
              <a:rPr lang="en-US" altLang="ko-KR" sz="1400" dirty="0" smtClean="0"/>
              <a:t>=='Q'){</a:t>
            </a:r>
          </a:p>
          <a:p>
            <a:r>
              <a:rPr lang="en-US" altLang="ko-KR" sz="1400" dirty="0" smtClean="0"/>
              <a:t>         break;</a:t>
            </a:r>
          </a:p>
          <a:p>
            <a:r>
              <a:rPr lang="en-US" altLang="ko-KR" sz="1400" dirty="0" smtClean="0"/>
              <a:t>      }</a:t>
            </a:r>
          </a:p>
          <a:p>
            <a:r>
              <a:rPr lang="en-US" altLang="ko-KR" sz="1400" dirty="0" smtClean="0"/>
              <a:t>   }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//</a:t>
            </a:r>
            <a:r>
              <a:rPr lang="en-US" altLang="ko-KR" sz="1400" dirty="0" err="1" smtClean="0"/>
              <a:t>wrefresh</a:t>
            </a:r>
            <a:r>
              <a:rPr lang="en-US" altLang="ko-KR" sz="1400" dirty="0" smtClean="0"/>
              <a:t>(win);</a:t>
            </a:r>
          </a:p>
          <a:p>
            <a:r>
              <a:rPr lang="en-US" altLang="ko-KR" sz="1400" dirty="0" smtClean="0"/>
              <a:t>   refresh();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endwin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26302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141</TotalTime>
  <Words>1408</Words>
  <Application>Microsoft Office PowerPoint</Application>
  <PresentationFormat>화면 슬라이드 쇼(4:3)</PresentationFormat>
  <Paragraphs>191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오렌지</vt:lpstr>
      <vt:lpstr>         C++ 프로그래밍 프로젝트                   life_game(lncurses)                              20153208  이 소영  </vt:lpstr>
      <vt:lpstr>                ◦life game 정리</vt:lpstr>
      <vt:lpstr>PowerPoint 프레젠테이션</vt:lpstr>
      <vt:lpstr>PowerPoint 프레젠테이션</vt:lpstr>
      <vt:lpstr>                      ◦life game 작성코드          Linux OS의 teminal에서 Lncurses로 구현.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프로그래밍 보고서                          (rule_of_five)                              20153208  이 소영</dc:title>
  <dc:creator>Windows 사용자</dc:creator>
  <cp:lastModifiedBy>Windows 사용자</cp:lastModifiedBy>
  <cp:revision>13</cp:revision>
  <dcterms:created xsi:type="dcterms:W3CDTF">2016-06-06T18:11:18Z</dcterms:created>
  <dcterms:modified xsi:type="dcterms:W3CDTF">2016-06-08T11:57:36Z</dcterms:modified>
</cp:coreProperties>
</file>