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70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3072" userDrawn="1">
          <p15:clr>
            <a:srgbClr val="A4A3A4"/>
          </p15:clr>
        </p15:guide>
        <p15:guide id="5" orient="horz" pos="3408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382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816" userDrawn="1">
          <p15:clr>
            <a:srgbClr val="A4A3A4"/>
          </p15:clr>
        </p15:guide>
        <p15:guide id="10" pos="2879" userDrawn="1">
          <p15:clr>
            <a:srgbClr val="A4A3A4"/>
          </p15:clr>
        </p15:guide>
        <p15:guide id="11" pos="3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73B"/>
    <a:srgbClr val="AE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4" d="100"/>
          <a:sy n="84" d="100"/>
        </p:scale>
        <p:origin x="90" y="22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2"/>
        <p:guide pos="7296"/>
        <p:guide pos="816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C8CEC3D-96F7-401F-9673-3EE7F75C9C5B}" type="datetimeFigureOut">
              <a:rPr lang="en-US" altLang="ko-KR"/>
              <a:t>10/12/2017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98ED8CD-4E4C-49AC-BDC6-2963BA49E54F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F032BCF4-D26D-4DAF-9F57-FE1E61FE7935}" type="datetimeFigureOut">
              <a:t>2017-10-12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5FB91549-43BF-425A-AF25-75262019208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6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22" y="685801"/>
            <a:ext cx="3962401" cy="4724399"/>
          </a:xfrm>
        </p:spPr>
        <p:txBody>
          <a:bodyPr>
            <a:normAutofit/>
          </a:bodyPr>
          <a:lstStyle>
            <a:lvl1pPr latinLnBrk="1">
              <a:defRPr lang="ko-KR" sz="4796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08022" y="5410200"/>
            <a:ext cx="3962401" cy="7620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398">
                <a:solidFill>
                  <a:schemeClr val="tx1"/>
                </a:solidFill>
              </a:defRPr>
            </a:lvl1pPr>
            <a:lvl2pPr marL="456951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39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085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7801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47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1702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1986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560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1C93FC7-9D1A-468B-98DB-D1E8D74418D9}" type="datetimeFigureOut">
              <a:pPr latinLnBrk="1"/>
              <a:t>2017-10-12</a:t>
            </a:fld>
            <a:endParaRPr 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23" y="685800"/>
            <a:ext cx="1295401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4" cy="54864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24" y="2590800"/>
            <a:ext cx="8229599" cy="2819400"/>
          </a:xfrm>
        </p:spPr>
        <p:txBody>
          <a:bodyPr anchor="b">
            <a:normAutofit/>
          </a:bodyPr>
          <a:lstStyle>
            <a:lvl1pPr algn="l" latinLnBrk="1">
              <a:defRPr lang="ko-KR" sz="4796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3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398">
                <a:solidFill>
                  <a:schemeClr val="tx1"/>
                </a:solidFill>
              </a:defRPr>
            </a:lvl1pPr>
            <a:lvl2pPr marL="456951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39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0850" indent="0" latinLnBrk="1">
              <a:buNone/>
              <a:defRPr lang="ko-KR" sz="1401">
                <a:solidFill>
                  <a:schemeClr val="tx1">
                    <a:tint val="75000"/>
                  </a:schemeClr>
                </a:solidFill>
              </a:defRPr>
            </a:lvl4pPr>
            <a:lvl5pPr marL="1827801" indent="0" latinLnBrk="1">
              <a:buNone/>
              <a:defRPr lang="ko-KR" sz="1401">
                <a:solidFill>
                  <a:schemeClr val="tx1">
                    <a:tint val="75000"/>
                  </a:schemeClr>
                </a:solidFill>
              </a:defRPr>
            </a:lvl5pPr>
            <a:lvl6pPr marL="2284753" indent="0" latinLnBrk="1">
              <a:buNone/>
              <a:defRPr lang="ko-KR" sz="1401">
                <a:solidFill>
                  <a:schemeClr val="tx1">
                    <a:tint val="75000"/>
                  </a:schemeClr>
                </a:solidFill>
              </a:defRPr>
            </a:lvl6pPr>
            <a:lvl7pPr marL="2741702" indent="0" latinLnBrk="1">
              <a:buNone/>
              <a:defRPr lang="ko-KR" sz="1401">
                <a:solidFill>
                  <a:schemeClr val="tx1">
                    <a:tint val="75000"/>
                  </a:schemeClr>
                </a:solidFill>
              </a:defRPr>
            </a:lvl7pPr>
            <a:lvl8pPr marL="3198653" indent="0" latinLnBrk="1">
              <a:buNone/>
              <a:defRPr lang="ko-KR" sz="1401">
                <a:solidFill>
                  <a:schemeClr val="tx1">
                    <a:tint val="75000"/>
                  </a:schemeClr>
                </a:solidFill>
              </a:defRPr>
            </a:lvl8pPr>
            <a:lvl9pPr marL="3655603" indent="0" latinLnBrk="1">
              <a:buNone/>
              <a:defRPr lang="ko-KR"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1C93FC7-9D1A-468B-98DB-D1E8D74418D9}" type="datetimeFigureOut">
              <a:pPr latinLnBrk="1"/>
              <a:t>2017-10-12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5029200" cy="4191000"/>
          </a:xfrm>
        </p:spPr>
        <p:txBody>
          <a:bodyPr/>
          <a:lstStyle>
            <a:lvl1pPr latinLnBrk="1">
              <a:defRPr lang="ko-KR" sz="2799"/>
            </a:lvl1pPr>
            <a:lvl2pPr latinLnBrk="1">
              <a:defRPr lang="ko-KR" sz="2398"/>
            </a:lvl2pPr>
            <a:lvl3pPr latinLnBrk="1">
              <a:defRPr lang="ko-KR" sz="1999"/>
            </a:lvl3pPr>
            <a:lvl4pPr latinLnBrk="1">
              <a:defRPr lang="ko-KR" sz="1800"/>
            </a:lvl4pPr>
            <a:lvl5pPr latinLnBrk="1">
              <a:defRPr lang="ko-KR" sz="18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5" y="685800"/>
            <a:ext cx="5029198" cy="4191000"/>
          </a:xfrm>
        </p:spPr>
        <p:txBody>
          <a:bodyPr/>
          <a:lstStyle>
            <a:lvl1pPr latinLnBrk="1">
              <a:defRPr lang="ko-KR" sz="2799"/>
            </a:lvl1pPr>
            <a:lvl2pPr latinLnBrk="1">
              <a:defRPr lang="ko-KR" sz="2398"/>
            </a:lvl2pPr>
            <a:lvl3pPr latinLnBrk="1">
              <a:defRPr lang="ko-KR" sz="1999"/>
            </a:lvl3pPr>
            <a:lvl4pPr latinLnBrk="1">
              <a:defRPr lang="ko-KR" sz="1800"/>
            </a:lvl4pPr>
            <a:lvl5pPr latinLnBrk="1">
              <a:defRPr lang="ko-KR" sz="18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1" cy="10668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3199" b="0"/>
            </a:lvl1pPr>
            <a:lvl2pPr marL="456951" indent="0" latinLnBrk="1">
              <a:buNone/>
              <a:defRPr lang="ko-KR" sz="1999" b="1"/>
            </a:lvl2pPr>
            <a:lvl3pPr marL="913900" indent="0" latinLnBrk="1">
              <a:buNone/>
              <a:defRPr lang="ko-KR" sz="1800" b="1"/>
            </a:lvl3pPr>
            <a:lvl4pPr marL="1370850" indent="0" latinLnBrk="1">
              <a:buNone/>
              <a:defRPr lang="ko-KR" sz="1600" b="1"/>
            </a:lvl4pPr>
            <a:lvl5pPr marL="1827801" indent="0" latinLnBrk="1">
              <a:buNone/>
              <a:defRPr lang="ko-KR" sz="1600" b="1"/>
            </a:lvl5pPr>
            <a:lvl6pPr marL="2284753" indent="0" latinLnBrk="1">
              <a:buNone/>
              <a:defRPr lang="ko-KR" sz="1600" b="1"/>
            </a:lvl6pPr>
            <a:lvl7pPr marL="2741702" indent="0" latinLnBrk="1">
              <a:buNone/>
              <a:defRPr lang="ko-KR" sz="1600" b="1"/>
            </a:lvl7pPr>
            <a:lvl8pPr marL="3198653" indent="0" latinLnBrk="1">
              <a:buNone/>
              <a:defRPr lang="ko-KR" sz="1600" b="1"/>
            </a:lvl8pPr>
            <a:lvl9pPr marL="3655603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3" y="1676400"/>
            <a:ext cx="5029200" cy="3200400"/>
          </a:xfrm>
        </p:spPr>
        <p:txBody>
          <a:bodyPr/>
          <a:lstStyle>
            <a:lvl1pPr latinLnBrk="1">
              <a:defRPr lang="ko-KR" sz="2398"/>
            </a:lvl1pPr>
            <a:lvl2pPr latinLnBrk="1">
              <a:defRPr lang="ko-KR" sz="1999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3199" b="0"/>
            </a:lvl1pPr>
            <a:lvl2pPr marL="456951" indent="0" latinLnBrk="1">
              <a:buNone/>
              <a:defRPr lang="ko-KR" sz="1999" b="1"/>
            </a:lvl2pPr>
            <a:lvl3pPr marL="913900" indent="0" latinLnBrk="1">
              <a:buNone/>
              <a:defRPr lang="ko-KR" sz="1800" b="1"/>
            </a:lvl3pPr>
            <a:lvl4pPr marL="1370850" indent="0" latinLnBrk="1">
              <a:buNone/>
              <a:defRPr lang="ko-KR" sz="1600" b="1"/>
            </a:lvl4pPr>
            <a:lvl5pPr marL="1827801" indent="0" latinLnBrk="1">
              <a:buNone/>
              <a:defRPr lang="ko-KR" sz="1600" b="1"/>
            </a:lvl5pPr>
            <a:lvl6pPr marL="2284753" indent="0" latinLnBrk="1">
              <a:buNone/>
              <a:defRPr lang="ko-KR" sz="1600" b="1"/>
            </a:lvl6pPr>
            <a:lvl7pPr marL="2741702" indent="0" latinLnBrk="1">
              <a:buNone/>
              <a:defRPr lang="ko-KR" sz="1600" b="1"/>
            </a:lvl7pPr>
            <a:lvl8pPr marL="3198653" indent="0" latinLnBrk="1">
              <a:buNone/>
              <a:defRPr lang="ko-KR" sz="1600" b="1"/>
            </a:lvl8pPr>
            <a:lvl9pPr marL="3655603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1">
              <a:defRPr lang="ko-KR" sz="2398"/>
            </a:lvl1pPr>
            <a:lvl2pPr latinLnBrk="1">
              <a:defRPr lang="ko-KR" sz="1999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24" y="685800"/>
            <a:ext cx="3962401" cy="4724400"/>
          </a:xfrm>
        </p:spPr>
        <p:txBody>
          <a:bodyPr anchor="b">
            <a:noAutofit/>
          </a:bodyPr>
          <a:lstStyle>
            <a:lvl1pPr algn="l" latinLnBrk="1">
              <a:defRPr lang="ko-KR" sz="3598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4" y="685800"/>
            <a:ext cx="6704170" cy="5486400"/>
          </a:xfrm>
        </p:spPr>
        <p:txBody>
          <a:bodyPr>
            <a:normAutofit/>
          </a:bodyPr>
          <a:lstStyle>
            <a:lvl1pPr latinLnBrk="1">
              <a:defRPr lang="ko-KR" sz="2799"/>
            </a:lvl1pPr>
            <a:lvl2pPr latinLnBrk="1">
              <a:defRPr lang="ko-KR" sz="2398"/>
            </a:lvl2pPr>
            <a:lvl3pPr latinLnBrk="1">
              <a:defRPr lang="ko-KR" sz="1999"/>
            </a:lvl3pPr>
            <a:lvl4pPr latinLnBrk="1">
              <a:defRPr lang="ko-KR" sz="1800"/>
            </a:lvl4pPr>
            <a:lvl5pPr latinLnBrk="1">
              <a:defRPr lang="ko-KR" sz="1800"/>
            </a:lvl5pPr>
            <a:lvl6pPr latinLnBrk="1">
              <a:defRPr lang="ko-KR" sz="1800" baseline="0"/>
            </a:lvl6pPr>
            <a:lvl7pPr latinLnBrk="1">
              <a:defRPr lang="ko-KR" sz="1800" baseline="0"/>
            </a:lvl7pPr>
            <a:lvl8pPr latinLnBrk="1">
              <a:defRPr lang="ko-KR" sz="1800" baseline="0"/>
            </a:lvl8pPr>
            <a:lvl9pPr latinLnBrk="1">
              <a:defRPr lang="ko-KR" sz="18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22" y="5410200"/>
            <a:ext cx="3962401" cy="7620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999"/>
            </a:lvl1pPr>
            <a:lvl2pPr marL="456951" indent="0" latinLnBrk="1">
              <a:buNone/>
              <a:defRPr lang="ko-KR" sz="1200"/>
            </a:lvl2pPr>
            <a:lvl3pPr marL="913900" indent="0" latinLnBrk="1">
              <a:buNone/>
              <a:defRPr lang="ko-KR" sz="1001"/>
            </a:lvl3pPr>
            <a:lvl4pPr marL="1370850" indent="0" latinLnBrk="1">
              <a:buNone/>
              <a:defRPr lang="ko-KR" sz="899"/>
            </a:lvl4pPr>
            <a:lvl5pPr marL="1827801" indent="0" latinLnBrk="1">
              <a:buNone/>
              <a:defRPr lang="ko-KR" sz="899"/>
            </a:lvl5pPr>
            <a:lvl6pPr marL="2284753" indent="0" latinLnBrk="1">
              <a:buNone/>
              <a:defRPr lang="ko-KR" sz="899"/>
            </a:lvl6pPr>
            <a:lvl7pPr marL="2741702" indent="0" latinLnBrk="1">
              <a:buNone/>
              <a:defRPr lang="ko-KR" sz="899"/>
            </a:lvl7pPr>
            <a:lvl8pPr marL="3198653" indent="0" latinLnBrk="1">
              <a:buNone/>
              <a:defRPr lang="ko-KR" sz="899"/>
            </a:lvl8pPr>
            <a:lvl9pPr marL="3655603" indent="0" latinLnBrk="1">
              <a:buNone/>
              <a:defRPr lang="ko-KR" sz="899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24" y="685800"/>
            <a:ext cx="3962401" cy="4724400"/>
          </a:xfrm>
        </p:spPr>
        <p:txBody>
          <a:bodyPr anchor="b">
            <a:normAutofit/>
          </a:bodyPr>
          <a:lstStyle>
            <a:lvl1pPr algn="l" latinLnBrk="1">
              <a:defRPr lang="ko-KR" sz="3598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875222" y="685800"/>
            <a:ext cx="6705601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1">
              <a:buNone/>
              <a:defRPr lang="ko-KR" sz="3199"/>
            </a:lvl1pPr>
            <a:lvl2pPr marL="456951" indent="0" latinLnBrk="1">
              <a:buNone/>
              <a:defRPr lang="ko-KR" sz="2799"/>
            </a:lvl2pPr>
            <a:lvl3pPr marL="913900" indent="0" latinLnBrk="1">
              <a:buNone/>
              <a:defRPr lang="ko-KR" sz="2398"/>
            </a:lvl3pPr>
            <a:lvl4pPr marL="1370850" indent="0" latinLnBrk="1">
              <a:buNone/>
              <a:defRPr lang="ko-KR" sz="1999"/>
            </a:lvl4pPr>
            <a:lvl5pPr marL="1827801" indent="0" latinLnBrk="1">
              <a:buNone/>
              <a:defRPr lang="ko-KR" sz="1999"/>
            </a:lvl5pPr>
            <a:lvl6pPr marL="2284753" indent="0" latinLnBrk="1">
              <a:buNone/>
              <a:defRPr lang="ko-KR" sz="1999"/>
            </a:lvl6pPr>
            <a:lvl7pPr marL="2741702" indent="0" latinLnBrk="1">
              <a:buNone/>
              <a:defRPr lang="ko-KR" sz="1999"/>
            </a:lvl7pPr>
            <a:lvl8pPr marL="3198653" indent="0" latinLnBrk="1">
              <a:buNone/>
              <a:defRPr lang="ko-KR" sz="1999"/>
            </a:lvl8pPr>
            <a:lvl9pPr marL="3655603" indent="0" latinLnBrk="1">
              <a:buNone/>
              <a:defRPr lang="ko-KR"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22" y="5410200"/>
            <a:ext cx="3962401" cy="7620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999">
                <a:solidFill>
                  <a:schemeClr val="tx1"/>
                </a:solidFill>
              </a:defRPr>
            </a:lvl1pPr>
            <a:lvl2pPr marL="456951" indent="0" latinLnBrk="1">
              <a:buNone/>
              <a:defRPr lang="ko-KR" sz="1200"/>
            </a:lvl2pPr>
            <a:lvl3pPr marL="913900" indent="0" latinLnBrk="1">
              <a:buNone/>
              <a:defRPr lang="ko-KR" sz="1001"/>
            </a:lvl3pPr>
            <a:lvl4pPr marL="1370850" indent="0" latinLnBrk="1">
              <a:buNone/>
              <a:defRPr lang="ko-KR" sz="899"/>
            </a:lvl4pPr>
            <a:lvl5pPr marL="1827801" indent="0" latinLnBrk="1">
              <a:buNone/>
              <a:defRPr lang="ko-KR" sz="899"/>
            </a:lvl5pPr>
            <a:lvl6pPr marL="2284753" indent="0" latinLnBrk="1">
              <a:buNone/>
              <a:defRPr lang="ko-KR" sz="899"/>
            </a:lvl6pPr>
            <a:lvl7pPr marL="2741702" indent="0" latinLnBrk="1">
              <a:buNone/>
              <a:defRPr lang="ko-KR" sz="899"/>
            </a:lvl7pPr>
            <a:lvl8pPr marL="3198653" indent="0" latinLnBrk="1">
              <a:buNone/>
              <a:defRPr lang="ko-KR" sz="899"/>
            </a:lvl8pPr>
            <a:lvl9pPr marL="3655603" indent="0" latinLnBrk="1">
              <a:buNone/>
              <a:defRPr lang="ko-KR" sz="899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2017-10-12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6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1C93FC7-9D1A-468B-98DB-D1E8D74418D9}" type="datetimeFigureOut">
              <a:rPr lang="en-US" altLang="ko-KR" smtClean="0"/>
              <a:pPr/>
              <a:t>10/12/2017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3900" rtl="0" eaLnBrk="1" latinLnBrk="1" hangingPunct="1">
        <a:lnSpc>
          <a:spcPct val="80000"/>
        </a:lnSpc>
        <a:spcBef>
          <a:spcPct val="0"/>
        </a:spcBef>
        <a:buNone/>
        <a:defRPr lang="ko-KR" sz="3598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474" indent="-228474" algn="l" defTabSz="9139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ko-KR" sz="2799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613" indent="-285594" algn="l" defTabSz="913900" rtl="0" eaLnBrk="1" latinLnBrk="1" hangingPunct="1">
        <a:lnSpc>
          <a:spcPct val="90000"/>
        </a:lnSpc>
        <a:spcBef>
          <a:spcPts val="601"/>
        </a:spcBef>
        <a:buSzPct val="80000"/>
        <a:buFont typeface="Corbel" pitchFamily="34" charset="0"/>
        <a:buChar char="–"/>
        <a:defRPr lang="ko-KR" sz="239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152" indent="-228474" algn="l" defTabSz="913900" rtl="0" eaLnBrk="1" latinLnBrk="1" hangingPunct="1">
        <a:lnSpc>
          <a:spcPct val="90000"/>
        </a:lnSpc>
        <a:spcBef>
          <a:spcPts val="601"/>
        </a:spcBef>
        <a:buClr>
          <a:schemeClr val="tx1"/>
        </a:buClr>
        <a:buSzPct val="80000"/>
        <a:buFont typeface="Arial" pitchFamily="34" charset="0"/>
        <a:buChar char="•"/>
        <a:defRPr lang="ko-KR" sz="1999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79990" indent="-283308" algn="l" defTabSz="913900" rtl="0" eaLnBrk="1" latinLnBrk="1" hangingPunct="1">
        <a:lnSpc>
          <a:spcPct val="90000"/>
        </a:lnSpc>
        <a:spcBef>
          <a:spcPts val="601"/>
        </a:spcBef>
        <a:buFont typeface="Corbel" pitchFamily="34" charset="0"/>
        <a:buChar char="–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3828" indent="-228474" algn="l" defTabSz="913900" rtl="0" eaLnBrk="1" latinLnBrk="1" hangingPunct="1">
        <a:lnSpc>
          <a:spcPct val="90000"/>
        </a:lnSpc>
        <a:spcBef>
          <a:spcPts val="601"/>
        </a:spcBef>
        <a:buClr>
          <a:schemeClr val="tx1"/>
        </a:buClr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7666" indent="-283308" algn="l" defTabSz="913900" rtl="0" eaLnBrk="1" latinLnBrk="1" hangingPunct="1">
        <a:lnSpc>
          <a:spcPct val="90000"/>
        </a:lnSpc>
        <a:spcBef>
          <a:spcPts val="601"/>
        </a:spcBef>
        <a:buFont typeface="Corbel" pitchFamily="34" charset="0"/>
        <a:buChar char="–"/>
        <a:defRPr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1506" indent="-228474" algn="l" defTabSz="913900" rtl="0" eaLnBrk="1" latinLnBrk="1" hangingPunct="1">
        <a:lnSpc>
          <a:spcPct val="90000"/>
        </a:lnSpc>
        <a:spcBef>
          <a:spcPts val="601"/>
        </a:spcBef>
        <a:buSzPct val="80000"/>
        <a:buFont typeface="Arial" pitchFamily="34" charset="0"/>
        <a:buChar char="•"/>
        <a:defRPr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5344" indent="-283308" algn="l" defTabSz="913900" rtl="0" eaLnBrk="1" latinLnBrk="1" hangingPunct="1">
        <a:lnSpc>
          <a:spcPct val="90000"/>
        </a:lnSpc>
        <a:spcBef>
          <a:spcPts val="601"/>
        </a:spcBef>
        <a:buFont typeface="Corbel" pitchFamily="34" charset="0"/>
        <a:buChar char="–"/>
        <a:defRPr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99182" indent="-228474" algn="l" defTabSz="913900" rtl="0" eaLnBrk="1" latinLnBrk="1" hangingPunct="1">
        <a:lnSpc>
          <a:spcPct val="90000"/>
        </a:lnSpc>
        <a:spcBef>
          <a:spcPts val="601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1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00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50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01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53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02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53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03" algn="l" defTabSz="9139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764" y="188640"/>
            <a:ext cx="3168352" cy="1368151"/>
          </a:xfrm>
        </p:spPr>
        <p:txBody>
          <a:bodyPr>
            <a:normAutofit/>
          </a:bodyPr>
          <a:lstStyle/>
          <a:p>
            <a:r>
              <a:rPr lang="en-US" altLang="ko-KR" sz="3543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Smart Mirror</a:t>
            </a:r>
            <a:br>
              <a:rPr lang="en-US" altLang="ko-KR" dirty="0"/>
            </a:b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070077" y="1052736"/>
            <a:ext cx="1656184" cy="648072"/>
          </a:xfrm>
        </p:spPr>
        <p:txBody>
          <a:bodyPr>
            <a:normAutofit fontScale="92500"/>
          </a:bodyPr>
          <a:lstStyle/>
          <a:p>
            <a:r>
              <a:rPr lang="en-US" altLang="ko-KR" sz="1125" dirty="0"/>
              <a:t>              </a:t>
            </a:r>
          </a:p>
          <a:p>
            <a:r>
              <a:rPr lang="en-US" altLang="ko-KR" sz="1600" dirty="0">
                <a:latin typeface="Script MT Bold" panose="03040602040607080904" pitchFamily="66" charset="0"/>
              </a:rPr>
              <a:t>20153208</a:t>
            </a:r>
          </a:p>
          <a:p>
            <a:r>
              <a:rPr lang="en-US" altLang="ko-KR" sz="1600" dirty="0">
                <a:latin typeface="Script MT Bold" panose="03040602040607080904" pitchFamily="66" charset="0"/>
              </a:rPr>
              <a:t>                 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이소영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B8BC3-CEEF-4BBB-BF58-8D87ABF4F3B3}"/>
              </a:ext>
            </a:extLst>
          </p:cNvPr>
          <p:cNvSpPr txBox="1"/>
          <p:nvPr/>
        </p:nvSpPr>
        <p:spPr>
          <a:xfrm>
            <a:off x="333772" y="2043053"/>
            <a:ext cx="4248472" cy="480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Mirror??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 A smart mirror that shows you what you want using a mirror as a display monitor</a:t>
            </a: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the motivation of proposal</a:t>
            </a:r>
            <a:endParaRPr lang="en-US" altLang="ko-KR" sz="1600" dirty="0">
              <a:ea typeface="+mj-ea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/>
              <a:t> Difficult to manage time while watching the mirror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Difficult to look smartphone while makeup or styling</a:t>
            </a: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  <a:p>
            <a:pPr marL="289267" indent="-289267">
              <a:lnSpc>
                <a:spcPct val="90000"/>
              </a:lnSpc>
              <a:buAutoNum type="arabicPeriod"/>
            </a:pPr>
            <a:r>
              <a:rPr lang="en-US" altLang="ko-KR" sz="1600" dirty="0"/>
              <a:t> Mirror is to display monitor</a:t>
            </a:r>
          </a:p>
          <a:p>
            <a:pPr marL="289267" indent="-289267">
              <a:lnSpc>
                <a:spcPct val="90000"/>
              </a:lnSpc>
              <a:buAutoNum type="arabicPeriod"/>
            </a:pPr>
            <a:r>
              <a:rPr lang="en-US" altLang="ko-KR" sz="1600" dirty="0"/>
              <a:t>The mirror is show that time, date , weather ,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…..</a:t>
            </a:r>
          </a:p>
          <a:p>
            <a:pPr marL="289267" indent="-289267">
              <a:lnSpc>
                <a:spcPct val="90000"/>
              </a:lnSpc>
              <a:buAutoNum type="arabicPeriod"/>
            </a:pPr>
            <a:r>
              <a:rPr lang="en-US" altLang="ko-KR" sz="1600" dirty="0"/>
              <a:t>We can control the mirror through voice recognition.</a:t>
            </a:r>
          </a:p>
          <a:p>
            <a:pPr marL="289267" indent="-289267">
              <a:lnSpc>
                <a:spcPct val="90000"/>
              </a:lnSpc>
              <a:buAutoNum type="arabicPeriod"/>
            </a:pPr>
            <a:r>
              <a:rPr lang="en-US" altLang="ko-KR" sz="1600" dirty="0"/>
              <a:t>Time reminder and smart phone status display via mirror</a:t>
            </a: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854624-22F3-47BA-9CEF-952C0C28C0B9}"/>
              </a:ext>
            </a:extLst>
          </p:cNvPr>
          <p:cNvGrpSpPr/>
          <p:nvPr/>
        </p:nvGrpSpPr>
        <p:grpSpPr>
          <a:xfrm>
            <a:off x="0" y="1021172"/>
            <a:ext cx="5806380" cy="1512168"/>
            <a:chOff x="1" y="353875"/>
            <a:chExt cx="6858000" cy="2527214"/>
          </a:xfrm>
        </p:grpSpPr>
        <p:pic>
          <p:nvPicPr>
            <p:cNvPr id="1026" name="Picture 2" descr="https://lh4.googleusercontent.com/oX_EGFOoo6TDlcdBP-CbTs-T3vHH1EM7ZePEqp2IUAQlU00TZ4k0uYGzEh0RFobgD9ZHYwgWypSH8k9v1QCqKpqxaOW4oFFt_aYzUrWV6P5kiJH6gDSFZ7AWRrnjNEG1CyZO">
              <a:extLst>
                <a:ext uri="{FF2B5EF4-FFF2-40B4-BE49-F238E27FC236}">
                  <a16:creationId xmlns:a16="http://schemas.microsoft.com/office/drawing/2014/main" id="{9A79788E-B3CC-4791-B75A-85B0E4850C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9" t="39863" r="47013" b="23816"/>
            <a:stretch/>
          </p:blipFill>
          <p:spPr bwMode="auto">
            <a:xfrm>
              <a:off x="2924945" y="353875"/>
              <a:ext cx="3933056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6UEQVNKyLY5dh91CzFuOpzWvaZvI3T3xeikZhg0F31ZdQNagMWxHC1pFz_kgmaz7iYI35GUwWusy7r5mpWqh0wzacEX42UtH8kDkVd6XBVnNtw7wyMZ6xUmpADiWydfvy89V">
              <a:extLst>
                <a:ext uri="{FF2B5EF4-FFF2-40B4-BE49-F238E27FC236}">
                  <a16:creationId xmlns:a16="http://schemas.microsoft.com/office/drawing/2014/main" id="{BA1B16DE-2091-45A8-AD3E-F7848D891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355054"/>
              <a:ext cx="2924944" cy="252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0D8D4D-3770-4BE4-AEB7-A1B96EA6A543}"/>
              </a:ext>
            </a:extLst>
          </p:cNvPr>
          <p:cNvSpPr txBox="1"/>
          <p:nvPr/>
        </p:nvSpPr>
        <p:spPr>
          <a:xfrm>
            <a:off x="405780" y="265186"/>
            <a:ext cx="1888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Design 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A3592-0342-47D7-981F-DA054657CAFB}"/>
              </a:ext>
            </a:extLst>
          </p:cNvPr>
          <p:cNvSpPr txBox="1"/>
          <p:nvPr/>
        </p:nvSpPr>
        <p:spPr>
          <a:xfrm>
            <a:off x="6166420" y="548680"/>
            <a:ext cx="5544616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List of required sensors and actuators</a:t>
            </a:r>
            <a:br>
              <a:rPr lang="en-US" altLang="ko-KR" sz="2249" dirty="0"/>
            </a:br>
            <a:endParaRPr lang="ko-KR" altLang="en-US" sz="224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509FF-B6E6-4FE6-B6AA-EFC4CF3F2882}"/>
              </a:ext>
            </a:extLst>
          </p:cNvPr>
          <p:cNvSpPr txBox="1"/>
          <p:nvPr/>
        </p:nvSpPr>
        <p:spPr>
          <a:xfrm>
            <a:off x="6304060" y="1779000"/>
            <a:ext cx="4968552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75" dirty="0"/>
              <a:t>Raspberry Pi , LCD monitor , Clear glass , Mirror film,  </a:t>
            </a:r>
            <a:r>
              <a:rPr lang="en-US" altLang="ko-KR" sz="1575" dirty="0" err="1"/>
              <a:t>Usb</a:t>
            </a:r>
            <a:r>
              <a:rPr lang="en-US" altLang="ko-KR" sz="1575" dirty="0"/>
              <a:t> microphone  , </a:t>
            </a:r>
            <a:r>
              <a:rPr lang="en-US" altLang="ko-KR" sz="1575" dirty="0" err="1"/>
              <a:t>etc</a:t>
            </a:r>
            <a:r>
              <a:rPr lang="en-US" altLang="ko-KR" sz="1575" dirty="0"/>
              <a:t>….</a:t>
            </a:r>
            <a:endParaRPr lang="ko-KR" altLang="en-US" sz="157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01FF0-B360-41AB-8F5B-B204C10B192A}"/>
              </a:ext>
            </a:extLst>
          </p:cNvPr>
          <p:cNvSpPr txBox="1"/>
          <p:nvPr/>
        </p:nvSpPr>
        <p:spPr>
          <a:xfrm>
            <a:off x="405780" y="2904801"/>
            <a:ext cx="302433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system structure</a:t>
            </a:r>
          </a:p>
          <a:p>
            <a:pPr>
              <a:lnSpc>
                <a:spcPct val="90000"/>
              </a:lnSpc>
            </a:pPr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 </a:t>
            </a:r>
            <a:endParaRPr lang="ko-KR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62040A-F361-4D49-A6D5-0CC0319D07CE}"/>
              </a:ext>
            </a:extLst>
          </p:cNvPr>
          <p:cNvGrpSpPr/>
          <p:nvPr/>
        </p:nvGrpSpPr>
        <p:grpSpPr>
          <a:xfrm>
            <a:off x="5271461" y="3747632"/>
            <a:ext cx="2612896" cy="936104"/>
            <a:chOff x="2061964" y="3789040"/>
            <a:chExt cx="2612896" cy="936104"/>
          </a:xfrm>
        </p:grpSpPr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E1948B00-419C-470E-AE26-A5E9E5C12DFB}"/>
                </a:ext>
              </a:extLst>
            </p:cNvPr>
            <p:cNvSpPr/>
            <p:nvPr/>
          </p:nvSpPr>
          <p:spPr>
            <a:xfrm>
              <a:off x="2061964" y="3789040"/>
              <a:ext cx="2612896" cy="936104"/>
            </a:xfrm>
            <a:prstGeom prst="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E4CB5C-1C9E-415A-9AEC-1AAE025DD617}"/>
                </a:ext>
              </a:extLst>
            </p:cNvPr>
            <p:cNvSpPr txBox="1"/>
            <p:nvPr/>
          </p:nvSpPr>
          <p:spPr>
            <a:xfrm>
              <a:off x="2472127" y="4094141"/>
              <a:ext cx="214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2000" dirty="0"/>
                <a:t>  LED </a:t>
              </a:r>
              <a:r>
                <a:rPr lang="en-US" altLang="ko-KR" sz="2000" dirty="0" err="1"/>
                <a:t>momitor</a:t>
              </a:r>
              <a:endParaRPr lang="ko-KR" altLang="en-US" sz="2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5DB066-C5A1-49BF-A55B-CA5E36822E07}"/>
              </a:ext>
            </a:extLst>
          </p:cNvPr>
          <p:cNvSpPr/>
          <p:nvPr/>
        </p:nvSpPr>
        <p:spPr>
          <a:xfrm>
            <a:off x="3506990" y="4316350"/>
            <a:ext cx="2664459" cy="172819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Clear glass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B7BE11-EF8D-4B8D-B1FF-29D9E615A9D1}"/>
              </a:ext>
            </a:extLst>
          </p:cNvPr>
          <p:cNvCxnSpPr>
            <a:cxnSpLocks/>
          </p:cNvCxnSpPr>
          <p:nvPr/>
        </p:nvCxnSpPr>
        <p:spPr>
          <a:xfrm flipV="1">
            <a:off x="6176105" y="3747632"/>
            <a:ext cx="1708252" cy="56871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A72F83-5105-4E1C-9279-8B47D0B94001}"/>
              </a:ext>
            </a:extLst>
          </p:cNvPr>
          <p:cNvCxnSpPr>
            <a:cxnSpLocks/>
          </p:cNvCxnSpPr>
          <p:nvPr/>
        </p:nvCxnSpPr>
        <p:spPr>
          <a:xfrm flipV="1">
            <a:off x="6176105" y="4690586"/>
            <a:ext cx="1708252" cy="6953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07300B-85CE-4BA7-927E-B2B67795114D}"/>
              </a:ext>
            </a:extLst>
          </p:cNvPr>
          <p:cNvCxnSpPr>
            <a:cxnSpLocks/>
          </p:cNvCxnSpPr>
          <p:nvPr/>
        </p:nvCxnSpPr>
        <p:spPr>
          <a:xfrm flipV="1">
            <a:off x="3509811" y="4691960"/>
            <a:ext cx="1782615" cy="69396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0EA4101-F845-4142-A04A-97204512E30E}"/>
              </a:ext>
            </a:extLst>
          </p:cNvPr>
          <p:cNvCxnSpPr>
            <a:cxnSpLocks/>
          </p:cNvCxnSpPr>
          <p:nvPr/>
        </p:nvCxnSpPr>
        <p:spPr>
          <a:xfrm flipV="1">
            <a:off x="3508860" y="3747632"/>
            <a:ext cx="1794200" cy="56871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6C574-81DE-42F3-833D-301D416453E8}"/>
              </a:ext>
            </a:extLst>
          </p:cNvPr>
          <p:cNvSpPr/>
          <p:nvPr/>
        </p:nvSpPr>
        <p:spPr>
          <a:xfrm>
            <a:off x="3508860" y="4316350"/>
            <a:ext cx="2667245" cy="1096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1C5673-869B-4EA6-BA7F-601B28F5DA1B}"/>
              </a:ext>
            </a:extLst>
          </p:cNvPr>
          <p:cNvSpPr/>
          <p:nvPr/>
        </p:nvSpPr>
        <p:spPr>
          <a:xfrm>
            <a:off x="5950396" y="5413255"/>
            <a:ext cx="214122" cy="63128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DCA7A7-6A2C-48A6-BAA7-842BF08E3B31}"/>
              </a:ext>
            </a:extLst>
          </p:cNvPr>
          <p:cNvSpPr/>
          <p:nvPr/>
        </p:nvSpPr>
        <p:spPr>
          <a:xfrm>
            <a:off x="3508860" y="5413255"/>
            <a:ext cx="1152128" cy="52850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BD863A8-02EB-4219-AB0D-E7525A58F520}"/>
              </a:ext>
            </a:extLst>
          </p:cNvPr>
          <p:cNvCxnSpPr>
            <a:cxnSpLocks/>
          </p:cNvCxnSpPr>
          <p:nvPr/>
        </p:nvCxnSpPr>
        <p:spPr>
          <a:xfrm flipV="1">
            <a:off x="3506990" y="5079248"/>
            <a:ext cx="3883697" cy="33400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C59CDA1-35F8-4F9F-BE67-5E620F03866F}"/>
              </a:ext>
            </a:extLst>
          </p:cNvPr>
          <p:cNvCxnSpPr>
            <a:cxnSpLocks/>
          </p:cNvCxnSpPr>
          <p:nvPr/>
        </p:nvCxnSpPr>
        <p:spPr>
          <a:xfrm flipV="1">
            <a:off x="3498938" y="5594924"/>
            <a:ext cx="3883697" cy="33400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B3D21A-6417-4A9D-B3DD-B18A76BE6188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6171286" y="4962224"/>
            <a:ext cx="3194223" cy="463577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FB9D17-FC27-4614-BDAB-A7578EE67ED4}"/>
              </a:ext>
            </a:extLst>
          </p:cNvPr>
          <p:cNvSpPr/>
          <p:nvPr/>
        </p:nvSpPr>
        <p:spPr>
          <a:xfrm>
            <a:off x="7376165" y="5072834"/>
            <a:ext cx="1152128" cy="5285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D1B96B-C23A-4714-AB87-09B3F14DFB06}"/>
              </a:ext>
            </a:extLst>
          </p:cNvPr>
          <p:cNvCxnSpPr>
            <a:cxnSpLocks/>
          </p:cNvCxnSpPr>
          <p:nvPr/>
        </p:nvCxnSpPr>
        <p:spPr>
          <a:xfrm flipV="1">
            <a:off x="4624052" y="5607751"/>
            <a:ext cx="3883697" cy="33400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BB634B8-5AA5-45CA-B5EC-1794E76B3D14}"/>
              </a:ext>
            </a:extLst>
          </p:cNvPr>
          <p:cNvCxnSpPr>
            <a:cxnSpLocks/>
          </p:cNvCxnSpPr>
          <p:nvPr/>
        </p:nvCxnSpPr>
        <p:spPr>
          <a:xfrm flipV="1">
            <a:off x="4636060" y="5080661"/>
            <a:ext cx="3883697" cy="33400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38B89F-6823-4098-9557-CB8D90C8EC7D}"/>
              </a:ext>
            </a:extLst>
          </p:cNvPr>
          <p:cNvSpPr/>
          <p:nvPr/>
        </p:nvSpPr>
        <p:spPr>
          <a:xfrm>
            <a:off x="9258448" y="4962224"/>
            <a:ext cx="214122" cy="631287"/>
          </a:xfrm>
          <a:prstGeom prst="rect">
            <a:avLst/>
          </a:prstGeom>
          <a:solidFill>
            <a:srgbClr val="C00000"/>
          </a:solidFill>
          <a:ln cmpd="sng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A813A5A-AAD4-4D04-9EAA-CDF48C7B135C}"/>
              </a:ext>
            </a:extLst>
          </p:cNvPr>
          <p:cNvCxnSpPr>
            <a:cxnSpLocks/>
          </p:cNvCxnSpPr>
          <p:nvPr/>
        </p:nvCxnSpPr>
        <p:spPr>
          <a:xfrm flipV="1">
            <a:off x="6177975" y="5592630"/>
            <a:ext cx="3294595" cy="447263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0A7E2A-416F-4D06-9ADF-4AA8AFCD4897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5951773" y="5593511"/>
            <a:ext cx="3413736" cy="439968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EDDDDA7-A7EF-43BE-A6A0-C3531D032C21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5948428" y="4962224"/>
            <a:ext cx="3417081" cy="44672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액자 82">
            <a:extLst>
              <a:ext uri="{FF2B5EF4-FFF2-40B4-BE49-F238E27FC236}">
                <a16:creationId xmlns:a16="http://schemas.microsoft.com/office/drawing/2014/main" id="{29EE7B94-014F-48FD-A604-90D8E8F094A8}"/>
              </a:ext>
            </a:extLst>
          </p:cNvPr>
          <p:cNvSpPr/>
          <p:nvPr/>
        </p:nvSpPr>
        <p:spPr>
          <a:xfrm>
            <a:off x="3037163" y="3883530"/>
            <a:ext cx="3540745" cy="2641050"/>
          </a:xfrm>
          <a:prstGeom prst="frame">
            <a:avLst/>
          </a:prstGeom>
          <a:solidFill>
            <a:srgbClr val="AE6D5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00A5412C-677B-4C79-92D5-2E57720AC4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62924" y="4381919"/>
            <a:ext cx="422504" cy="617334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8654CEE-68B8-4722-8146-595385775A56}"/>
              </a:ext>
            </a:extLst>
          </p:cNvPr>
          <p:cNvSpPr txBox="1"/>
          <p:nvPr/>
        </p:nvSpPr>
        <p:spPr>
          <a:xfrm>
            <a:off x="9982844" y="4307848"/>
            <a:ext cx="17281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Usb</a:t>
            </a:r>
            <a:r>
              <a:rPr lang="en-US" altLang="ko-KR" sz="1600" dirty="0">
                <a:solidFill>
                  <a:srgbClr val="C00000"/>
                </a:solidFill>
              </a:rPr>
              <a:t> microphone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7B183A-F683-416F-9588-E119B7D1C96B}"/>
              </a:ext>
            </a:extLst>
          </p:cNvPr>
          <p:cNvSpPr txBox="1"/>
          <p:nvPr/>
        </p:nvSpPr>
        <p:spPr>
          <a:xfrm>
            <a:off x="8261705" y="3304914"/>
            <a:ext cx="86409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79573B"/>
                </a:solidFill>
              </a:rPr>
              <a:t>wood</a:t>
            </a:r>
            <a:endParaRPr lang="ko-KR" altLang="en-US" dirty="0">
              <a:solidFill>
                <a:srgbClr val="79573B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AC67525-3571-466E-87DF-F31A02D4D972}"/>
              </a:ext>
            </a:extLst>
          </p:cNvPr>
          <p:cNvCxnSpPr>
            <a:cxnSpLocks/>
          </p:cNvCxnSpPr>
          <p:nvPr/>
        </p:nvCxnSpPr>
        <p:spPr>
          <a:xfrm flipV="1">
            <a:off x="8185771" y="4422065"/>
            <a:ext cx="458861" cy="56707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BB5BCE9-B2A1-4EA9-A766-DAE12625503A}"/>
              </a:ext>
            </a:extLst>
          </p:cNvPr>
          <p:cNvSpPr txBox="1"/>
          <p:nvPr/>
        </p:nvSpPr>
        <p:spPr>
          <a:xfrm>
            <a:off x="8528293" y="4052733"/>
            <a:ext cx="160628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Raspberry Pi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038" name="연결선: 구부러짐 1037">
            <a:extLst>
              <a:ext uri="{FF2B5EF4-FFF2-40B4-BE49-F238E27FC236}">
                <a16:creationId xmlns:a16="http://schemas.microsoft.com/office/drawing/2014/main" id="{F8E64106-DAB0-47FC-B837-73E618A2DA9C}"/>
              </a:ext>
            </a:extLst>
          </p:cNvPr>
          <p:cNvCxnSpPr>
            <a:cxnSpLocks/>
          </p:cNvCxnSpPr>
          <p:nvPr/>
        </p:nvCxnSpPr>
        <p:spPr>
          <a:xfrm flipV="1">
            <a:off x="6665932" y="3465336"/>
            <a:ext cx="1507749" cy="1473870"/>
          </a:xfrm>
          <a:prstGeom prst="curvedConnector3">
            <a:avLst>
              <a:gd name="adj1" fmla="val 50000"/>
            </a:avLst>
          </a:prstGeom>
          <a:ln w="12700">
            <a:solidFill>
              <a:srgbClr val="795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76994F-5181-40AF-8007-E93099ED3FE1}"/>
              </a:ext>
            </a:extLst>
          </p:cNvPr>
          <p:cNvSpPr/>
          <p:nvPr/>
        </p:nvSpPr>
        <p:spPr>
          <a:xfrm>
            <a:off x="1054289" y="4749170"/>
            <a:ext cx="2802150" cy="172819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Mirror film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글라스 큐브 마케팅 프레젠테이션(와이드스크린)</Template>
  <TotalTime>0</TotalTime>
  <Words>127</Words>
  <Application>Microsoft Office PowerPoint</Application>
  <PresentationFormat>사용자 지정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HY엽서L</vt:lpstr>
      <vt:lpstr>궁서</vt:lpstr>
      <vt:lpstr>맑은 고딕</vt:lpstr>
      <vt:lpstr>Arial</vt:lpstr>
      <vt:lpstr>Corbel</vt:lpstr>
      <vt:lpstr>Script MT Bold</vt:lpstr>
      <vt:lpstr>Marketing_16x9</vt:lpstr>
      <vt:lpstr>Smart Mirror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2017-09-29T02:33:16Z</dcterms:created>
  <dcterms:modified xsi:type="dcterms:W3CDTF">2017-10-13T03:14:44Z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