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70" r:id="rId4"/>
  </p:sldIdLst>
  <p:sldSz cx="6858000" cy="12188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9" userDrawn="1">
          <p15:clr>
            <a:srgbClr val="A4A3A4"/>
          </p15:clr>
        </p15:guide>
        <p15:guide id="2" orient="horz" pos="6910" userDrawn="1">
          <p15:clr>
            <a:srgbClr val="A4A3A4"/>
          </p15:clr>
        </p15:guide>
        <p15:guide id="3" orient="horz" pos="768" userDrawn="1">
          <p15:clr>
            <a:srgbClr val="A4A3A4"/>
          </p15:clr>
        </p15:guide>
        <p15:guide id="4" orient="horz" pos="5460" userDrawn="1">
          <p15:clr>
            <a:srgbClr val="A4A3A4"/>
          </p15:clr>
        </p15:guide>
        <p15:guide id="5" orient="horz" pos="6057" userDrawn="1">
          <p15:clr>
            <a:srgbClr val="A4A3A4"/>
          </p15:clr>
        </p15:guide>
        <p15:guide id="6" pos="2160" userDrawn="1">
          <p15:clr>
            <a:srgbClr val="A4A3A4"/>
          </p15:clr>
        </p15:guide>
        <p15:guide id="7" pos="215" userDrawn="1">
          <p15:clr>
            <a:srgbClr val="A4A3A4"/>
          </p15:clr>
        </p15:guide>
        <p15:guide id="8" pos="4105" userDrawn="1">
          <p15:clr>
            <a:srgbClr val="A4A3A4"/>
          </p15:clr>
        </p15:guide>
        <p15:guide id="9" pos="459" userDrawn="1">
          <p15:clr>
            <a:srgbClr val="A4A3A4"/>
          </p15:clr>
        </p15:guide>
        <p15:guide id="10" pos="1620" userDrawn="1">
          <p15:clr>
            <a:srgbClr val="A4A3A4"/>
          </p15:clr>
        </p15:guide>
        <p15:guide id="11" pos="17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51" d="100"/>
          <a:sy n="51" d="100"/>
        </p:scale>
        <p:origin x="2934" y="102"/>
      </p:cViewPr>
      <p:guideLst>
        <p:guide orient="horz" pos="3839"/>
        <p:guide orient="horz" pos="6910"/>
        <p:guide orient="horz" pos="768"/>
        <p:guide orient="horz" pos="5460"/>
        <p:guide orient="horz" pos="6057"/>
        <p:guide pos="2160"/>
        <p:guide pos="215"/>
        <p:guide pos="4105"/>
        <p:guide pos="459"/>
        <p:guide pos="162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AC8CEC3D-96F7-401F-9673-3EE7F75C9C5B}" type="datetimeFigureOut">
              <a:rPr lang="en-US" altLang="ko-KR"/>
              <a:t>9/28/2017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98ED8CD-4E4C-49AC-BDC6-2963BA49E54F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F032BCF4-D26D-4DAF-9F57-FE1E61FE7935}" type="datetimeFigureOut">
              <a:t>2017-09-28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5FB91549-43BF-425A-AF25-75262019208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2128" y="3"/>
            <a:ext cx="4115872" cy="121888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097" y="1218885"/>
            <a:ext cx="2229431" cy="8396744"/>
          </a:xfrm>
        </p:spPr>
        <p:txBody>
          <a:bodyPr>
            <a:normAutofit/>
          </a:bodyPr>
          <a:lstStyle>
            <a:lvl1pPr latinLnBrk="1">
              <a:defRPr lang="ko-KR" sz="8529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342097" y="9615629"/>
            <a:ext cx="2229431" cy="1354314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4264">
                <a:solidFill>
                  <a:schemeClr val="tx1"/>
                </a:solidFill>
              </a:defRPr>
            </a:lvl1pPr>
            <a:lvl2pPr marL="812509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1625014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243752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3250031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406254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4875045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5687554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6500062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1C93FC7-9D1A-468B-98DB-D1E8D74418D9}" type="datetimeFigureOut">
              <a:pPr latinLnBrk="1"/>
              <a:t>2017-09-28</a:t>
            </a:fld>
            <a:endParaRPr 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2017-09-28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787053" y="1218883"/>
            <a:ext cx="728853" cy="97510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096" y="1218883"/>
            <a:ext cx="5330656" cy="975106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2017-09-28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2017-09-28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098" y="4604667"/>
            <a:ext cx="4630355" cy="5010961"/>
          </a:xfrm>
        </p:spPr>
        <p:txBody>
          <a:bodyPr anchor="b">
            <a:normAutofit/>
          </a:bodyPr>
          <a:lstStyle>
            <a:lvl1pPr algn="l" latinLnBrk="1">
              <a:defRPr lang="ko-KR" sz="8529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1204" y="9615629"/>
            <a:ext cx="4631249" cy="1354314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4264">
                <a:solidFill>
                  <a:schemeClr val="tx1"/>
                </a:solidFill>
              </a:defRPr>
            </a:lvl1pPr>
            <a:lvl2pPr marL="812509" indent="0" latinLnBrk="1">
              <a:buNone/>
              <a:defRPr lang="ko-KR" sz="3199">
                <a:solidFill>
                  <a:schemeClr val="tx1">
                    <a:tint val="75000"/>
                  </a:schemeClr>
                </a:solidFill>
              </a:defRPr>
            </a:lvl2pPr>
            <a:lvl3pPr marL="1625014" indent="0" latinLnBrk="1">
              <a:buNone/>
              <a:defRPr lang="ko-KR" sz="2844">
                <a:solidFill>
                  <a:schemeClr val="tx1">
                    <a:tint val="75000"/>
                  </a:schemeClr>
                </a:solidFill>
              </a:defRPr>
            </a:lvl3pPr>
            <a:lvl4pPr marL="2437523" indent="0" latinLnBrk="1">
              <a:buNone/>
              <a:defRPr lang="ko-KR" sz="2490">
                <a:solidFill>
                  <a:schemeClr val="tx1">
                    <a:tint val="75000"/>
                  </a:schemeClr>
                </a:solidFill>
              </a:defRPr>
            </a:lvl4pPr>
            <a:lvl5pPr marL="3250031" indent="0" latinLnBrk="1">
              <a:buNone/>
              <a:defRPr lang="ko-KR" sz="2490">
                <a:solidFill>
                  <a:schemeClr val="tx1">
                    <a:tint val="75000"/>
                  </a:schemeClr>
                </a:solidFill>
              </a:defRPr>
            </a:lvl5pPr>
            <a:lvl6pPr marL="4062540" indent="0" latinLnBrk="1">
              <a:buNone/>
              <a:defRPr lang="ko-KR" sz="2490">
                <a:solidFill>
                  <a:schemeClr val="tx1">
                    <a:tint val="75000"/>
                  </a:schemeClr>
                </a:solidFill>
              </a:defRPr>
            </a:lvl6pPr>
            <a:lvl7pPr marL="4875045" indent="0" latinLnBrk="1">
              <a:buNone/>
              <a:defRPr lang="ko-KR" sz="2490">
                <a:solidFill>
                  <a:schemeClr val="tx1">
                    <a:tint val="75000"/>
                  </a:schemeClr>
                </a:solidFill>
              </a:defRPr>
            </a:lvl7pPr>
            <a:lvl8pPr marL="5687554" indent="0" latinLnBrk="1">
              <a:buNone/>
              <a:defRPr lang="ko-KR" sz="2490">
                <a:solidFill>
                  <a:schemeClr val="tx1">
                    <a:tint val="75000"/>
                  </a:schemeClr>
                </a:solidFill>
              </a:defRPr>
            </a:lvl8pPr>
            <a:lvl9pPr marL="6500062" indent="0" latinLnBrk="1">
              <a:buNone/>
              <a:defRPr lang="ko-KR" sz="24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1C93FC7-9D1A-468B-98DB-D1E8D74418D9}" type="datetimeFigureOut">
              <a:pPr latinLnBrk="1"/>
              <a:t>2017-09-28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7959" y="1218883"/>
            <a:ext cx="2829662" cy="7448726"/>
          </a:xfrm>
        </p:spPr>
        <p:txBody>
          <a:bodyPr/>
          <a:lstStyle>
            <a:lvl1pPr latinLnBrk="1">
              <a:defRPr lang="ko-KR" sz="4975"/>
            </a:lvl1pPr>
            <a:lvl2pPr latinLnBrk="1">
              <a:defRPr lang="ko-KR" sz="4264"/>
            </a:lvl2pPr>
            <a:lvl3pPr latinLnBrk="1">
              <a:defRPr lang="ko-KR" sz="3553"/>
            </a:lvl3pPr>
            <a:lvl4pPr latinLnBrk="1">
              <a:defRPr lang="ko-KR" sz="3199"/>
            </a:lvl4pPr>
            <a:lvl5pPr latinLnBrk="1">
              <a:defRPr lang="ko-KR" sz="3199"/>
            </a:lvl5pPr>
            <a:lvl6pPr latinLnBrk="1">
              <a:defRPr lang="ko-KR" sz="3199"/>
            </a:lvl6pPr>
            <a:lvl7pPr latinLnBrk="1">
              <a:defRPr lang="ko-KR" sz="3199"/>
            </a:lvl7pPr>
            <a:lvl8pPr latinLnBrk="1">
              <a:defRPr lang="ko-KR" sz="3199"/>
            </a:lvl8pPr>
            <a:lvl9pPr latinLnBrk="1">
              <a:defRPr lang="ko-KR" sz="3199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86243" y="1218883"/>
            <a:ext cx="2829661" cy="7448726"/>
          </a:xfrm>
        </p:spPr>
        <p:txBody>
          <a:bodyPr/>
          <a:lstStyle>
            <a:lvl1pPr latinLnBrk="1">
              <a:defRPr lang="ko-KR" sz="4975"/>
            </a:lvl1pPr>
            <a:lvl2pPr latinLnBrk="1">
              <a:defRPr lang="ko-KR" sz="4264"/>
            </a:lvl2pPr>
            <a:lvl3pPr latinLnBrk="1">
              <a:defRPr lang="ko-KR" sz="3553"/>
            </a:lvl3pPr>
            <a:lvl4pPr latinLnBrk="1">
              <a:defRPr lang="ko-KR" sz="3199"/>
            </a:lvl4pPr>
            <a:lvl5pPr latinLnBrk="1">
              <a:defRPr lang="ko-KR" sz="3199"/>
            </a:lvl5pPr>
            <a:lvl6pPr latinLnBrk="1">
              <a:defRPr lang="ko-KR" sz="3199"/>
            </a:lvl6pPr>
            <a:lvl7pPr latinLnBrk="1">
              <a:defRPr lang="ko-KR" sz="3199"/>
            </a:lvl7pPr>
            <a:lvl8pPr latinLnBrk="1">
              <a:defRPr lang="ko-KR" sz="3199"/>
            </a:lvl8pPr>
            <a:lvl9pPr latinLnBrk="1">
              <a:defRPr lang="ko-KR" sz="3199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2017-09-28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9073903"/>
            <a:ext cx="6173004" cy="1896039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7875" y="1218883"/>
            <a:ext cx="2829662" cy="176060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5686" b="0"/>
            </a:lvl1pPr>
            <a:lvl2pPr marL="812509" indent="0" latinLnBrk="1">
              <a:buNone/>
              <a:defRPr lang="ko-KR" sz="3553" b="1"/>
            </a:lvl2pPr>
            <a:lvl3pPr marL="1625014" indent="0" latinLnBrk="1">
              <a:buNone/>
              <a:defRPr lang="ko-KR" sz="3199" b="1"/>
            </a:lvl3pPr>
            <a:lvl4pPr marL="2437523" indent="0" latinLnBrk="1">
              <a:buNone/>
              <a:defRPr lang="ko-KR" sz="2844" b="1"/>
            </a:lvl4pPr>
            <a:lvl5pPr marL="3250031" indent="0" latinLnBrk="1">
              <a:buNone/>
              <a:defRPr lang="ko-KR" sz="2844" b="1"/>
            </a:lvl5pPr>
            <a:lvl6pPr marL="4062540" indent="0" latinLnBrk="1">
              <a:buNone/>
              <a:defRPr lang="ko-KR" sz="2844" b="1"/>
            </a:lvl6pPr>
            <a:lvl7pPr marL="4875045" indent="0" latinLnBrk="1">
              <a:buNone/>
              <a:defRPr lang="ko-KR" sz="2844" b="1"/>
            </a:lvl7pPr>
            <a:lvl8pPr marL="5687554" indent="0" latinLnBrk="1">
              <a:buNone/>
              <a:defRPr lang="ko-KR" sz="2844" b="1"/>
            </a:lvl8pPr>
            <a:lvl9pPr marL="6500062" indent="0" latinLnBrk="1">
              <a:buNone/>
              <a:defRPr lang="ko-KR" sz="2844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7875" y="2979491"/>
            <a:ext cx="2829662" cy="5688118"/>
          </a:xfrm>
        </p:spPr>
        <p:txBody>
          <a:bodyPr/>
          <a:lstStyle>
            <a:lvl1pPr latinLnBrk="1">
              <a:defRPr lang="ko-KR" sz="4264"/>
            </a:lvl1pPr>
            <a:lvl2pPr latinLnBrk="1">
              <a:defRPr lang="ko-KR" sz="3553"/>
            </a:lvl2pPr>
            <a:lvl3pPr latinLnBrk="1">
              <a:defRPr lang="ko-KR" sz="3199"/>
            </a:lvl3pPr>
            <a:lvl4pPr latinLnBrk="1">
              <a:defRPr lang="ko-KR" sz="2844"/>
            </a:lvl4pPr>
            <a:lvl5pPr latinLnBrk="1">
              <a:defRPr lang="ko-KR" sz="2844"/>
            </a:lvl5pPr>
            <a:lvl6pPr latinLnBrk="1">
              <a:defRPr lang="ko-KR" sz="2844"/>
            </a:lvl6pPr>
            <a:lvl7pPr latinLnBrk="1">
              <a:defRPr lang="ko-KR" sz="2844"/>
            </a:lvl7pPr>
            <a:lvl8pPr latinLnBrk="1">
              <a:defRPr lang="ko-KR" sz="2844"/>
            </a:lvl8pPr>
            <a:lvl9pPr latinLnBrk="1">
              <a:defRPr lang="ko-KR" sz="2844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686242" y="1218883"/>
            <a:ext cx="2829662" cy="176060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5686" b="0"/>
            </a:lvl1pPr>
            <a:lvl2pPr marL="812509" indent="0" latinLnBrk="1">
              <a:buNone/>
              <a:defRPr lang="ko-KR" sz="3553" b="1"/>
            </a:lvl2pPr>
            <a:lvl3pPr marL="1625014" indent="0" latinLnBrk="1">
              <a:buNone/>
              <a:defRPr lang="ko-KR" sz="3199" b="1"/>
            </a:lvl3pPr>
            <a:lvl4pPr marL="2437523" indent="0" latinLnBrk="1">
              <a:buNone/>
              <a:defRPr lang="ko-KR" sz="2844" b="1"/>
            </a:lvl4pPr>
            <a:lvl5pPr marL="3250031" indent="0" latinLnBrk="1">
              <a:buNone/>
              <a:defRPr lang="ko-KR" sz="2844" b="1"/>
            </a:lvl5pPr>
            <a:lvl6pPr marL="4062540" indent="0" latinLnBrk="1">
              <a:buNone/>
              <a:defRPr lang="ko-KR" sz="2844" b="1"/>
            </a:lvl6pPr>
            <a:lvl7pPr marL="4875045" indent="0" latinLnBrk="1">
              <a:buNone/>
              <a:defRPr lang="ko-KR" sz="2844" b="1"/>
            </a:lvl7pPr>
            <a:lvl8pPr marL="5687554" indent="0" latinLnBrk="1">
              <a:buNone/>
              <a:defRPr lang="ko-KR" sz="2844" b="1"/>
            </a:lvl8pPr>
            <a:lvl9pPr marL="6500062" indent="0" latinLnBrk="1">
              <a:buNone/>
              <a:defRPr lang="ko-KR" sz="2844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685349" y="2979491"/>
            <a:ext cx="2829662" cy="5688118"/>
          </a:xfrm>
        </p:spPr>
        <p:txBody>
          <a:bodyPr/>
          <a:lstStyle>
            <a:lvl1pPr latinLnBrk="1">
              <a:defRPr lang="ko-KR" sz="4264"/>
            </a:lvl1pPr>
            <a:lvl2pPr latinLnBrk="1">
              <a:defRPr lang="ko-KR" sz="3553"/>
            </a:lvl2pPr>
            <a:lvl3pPr latinLnBrk="1">
              <a:defRPr lang="ko-KR" sz="3199"/>
            </a:lvl3pPr>
            <a:lvl4pPr latinLnBrk="1">
              <a:defRPr lang="ko-KR" sz="2844"/>
            </a:lvl4pPr>
            <a:lvl5pPr latinLnBrk="1">
              <a:defRPr lang="ko-KR" sz="2844"/>
            </a:lvl5pPr>
            <a:lvl6pPr latinLnBrk="1">
              <a:defRPr lang="ko-KR" sz="2844"/>
            </a:lvl6pPr>
            <a:lvl7pPr latinLnBrk="1">
              <a:defRPr lang="ko-KR" sz="2844"/>
            </a:lvl7pPr>
            <a:lvl8pPr latinLnBrk="1">
              <a:defRPr lang="ko-KR" sz="2844"/>
            </a:lvl8pPr>
            <a:lvl9pPr latinLnBrk="1">
              <a:defRPr lang="ko-KR" sz="2844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2017-09-28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2017-09-28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2017-09-28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098" y="1218883"/>
            <a:ext cx="2229431" cy="8396746"/>
          </a:xfrm>
        </p:spPr>
        <p:txBody>
          <a:bodyPr anchor="b">
            <a:noAutofit/>
          </a:bodyPr>
          <a:lstStyle>
            <a:lvl1pPr algn="l" latinLnBrk="1">
              <a:defRPr lang="ko-KR" sz="6397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43022" y="1218883"/>
            <a:ext cx="3772078" cy="9751060"/>
          </a:xfrm>
        </p:spPr>
        <p:txBody>
          <a:bodyPr>
            <a:normAutofit/>
          </a:bodyPr>
          <a:lstStyle>
            <a:lvl1pPr latinLnBrk="1">
              <a:defRPr lang="ko-KR" sz="4975"/>
            </a:lvl1pPr>
            <a:lvl2pPr latinLnBrk="1">
              <a:defRPr lang="ko-KR" sz="4264"/>
            </a:lvl2pPr>
            <a:lvl3pPr latinLnBrk="1">
              <a:defRPr lang="ko-KR" sz="3553"/>
            </a:lvl3pPr>
            <a:lvl4pPr latinLnBrk="1">
              <a:defRPr lang="ko-KR" sz="3199"/>
            </a:lvl4pPr>
            <a:lvl5pPr latinLnBrk="1">
              <a:defRPr lang="ko-KR" sz="3199"/>
            </a:lvl5pPr>
            <a:lvl6pPr latinLnBrk="1">
              <a:defRPr lang="ko-KR" sz="3199" baseline="0"/>
            </a:lvl6pPr>
            <a:lvl7pPr latinLnBrk="1">
              <a:defRPr lang="ko-KR" sz="3199" baseline="0"/>
            </a:lvl7pPr>
            <a:lvl8pPr latinLnBrk="1">
              <a:defRPr lang="ko-KR" sz="3199" baseline="0"/>
            </a:lvl8pPr>
            <a:lvl9pPr latinLnBrk="1">
              <a:defRPr lang="ko-KR" sz="3199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097" y="9615629"/>
            <a:ext cx="2229431" cy="1354314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3553"/>
            </a:lvl1pPr>
            <a:lvl2pPr marL="812509" indent="0" latinLnBrk="1">
              <a:buNone/>
              <a:defRPr lang="ko-KR" sz="2133"/>
            </a:lvl2pPr>
            <a:lvl3pPr marL="1625014" indent="0" latinLnBrk="1">
              <a:buNone/>
              <a:defRPr lang="ko-KR" sz="1779"/>
            </a:lvl3pPr>
            <a:lvl4pPr marL="2437523" indent="0" latinLnBrk="1">
              <a:buNone/>
              <a:defRPr lang="ko-KR" sz="1598"/>
            </a:lvl4pPr>
            <a:lvl5pPr marL="3250031" indent="0" latinLnBrk="1">
              <a:buNone/>
              <a:defRPr lang="ko-KR" sz="1598"/>
            </a:lvl5pPr>
            <a:lvl6pPr marL="4062540" indent="0" latinLnBrk="1">
              <a:buNone/>
              <a:defRPr lang="ko-KR" sz="1598"/>
            </a:lvl6pPr>
            <a:lvl7pPr marL="4875045" indent="0" latinLnBrk="1">
              <a:buNone/>
              <a:defRPr lang="ko-KR" sz="1598"/>
            </a:lvl7pPr>
            <a:lvl8pPr marL="5687554" indent="0" latinLnBrk="1">
              <a:buNone/>
              <a:defRPr lang="ko-KR" sz="1598"/>
            </a:lvl8pPr>
            <a:lvl9pPr marL="6500062" indent="0" latinLnBrk="1">
              <a:buNone/>
              <a:defRPr lang="ko-KR" sz="1598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2017-09-28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098" y="1218883"/>
            <a:ext cx="2229431" cy="8396746"/>
          </a:xfrm>
        </p:spPr>
        <p:txBody>
          <a:bodyPr anchor="b">
            <a:normAutofit/>
          </a:bodyPr>
          <a:lstStyle>
            <a:lvl1pPr algn="l" latinLnBrk="1">
              <a:defRPr lang="ko-KR" sz="6397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743022" y="1218883"/>
            <a:ext cx="3772883" cy="975106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1">
              <a:buNone/>
              <a:defRPr lang="ko-KR" sz="5686"/>
            </a:lvl1pPr>
            <a:lvl2pPr marL="812509" indent="0" latinLnBrk="1">
              <a:buNone/>
              <a:defRPr lang="ko-KR" sz="4975"/>
            </a:lvl2pPr>
            <a:lvl3pPr marL="1625014" indent="0" latinLnBrk="1">
              <a:buNone/>
              <a:defRPr lang="ko-KR" sz="4264"/>
            </a:lvl3pPr>
            <a:lvl4pPr marL="2437523" indent="0" latinLnBrk="1">
              <a:buNone/>
              <a:defRPr lang="ko-KR" sz="3553"/>
            </a:lvl4pPr>
            <a:lvl5pPr marL="3250031" indent="0" latinLnBrk="1">
              <a:buNone/>
              <a:defRPr lang="ko-KR" sz="3553"/>
            </a:lvl5pPr>
            <a:lvl6pPr marL="4062540" indent="0" latinLnBrk="1">
              <a:buNone/>
              <a:defRPr lang="ko-KR" sz="3553"/>
            </a:lvl6pPr>
            <a:lvl7pPr marL="4875045" indent="0" latinLnBrk="1">
              <a:buNone/>
              <a:defRPr lang="ko-KR" sz="3553"/>
            </a:lvl7pPr>
            <a:lvl8pPr marL="5687554" indent="0" latinLnBrk="1">
              <a:buNone/>
              <a:defRPr lang="ko-KR" sz="3553"/>
            </a:lvl8pPr>
            <a:lvl9pPr marL="6500062" indent="0" latinLnBrk="1">
              <a:buNone/>
              <a:defRPr lang="ko-KR" sz="3553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097" y="9615629"/>
            <a:ext cx="2229431" cy="1354314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3553">
                <a:solidFill>
                  <a:schemeClr val="tx1"/>
                </a:solidFill>
              </a:defRPr>
            </a:lvl1pPr>
            <a:lvl2pPr marL="812509" indent="0" latinLnBrk="1">
              <a:buNone/>
              <a:defRPr lang="ko-KR" sz="2133"/>
            </a:lvl2pPr>
            <a:lvl3pPr marL="1625014" indent="0" latinLnBrk="1">
              <a:buNone/>
              <a:defRPr lang="ko-KR" sz="1779"/>
            </a:lvl3pPr>
            <a:lvl4pPr marL="2437523" indent="0" latinLnBrk="1">
              <a:buNone/>
              <a:defRPr lang="ko-KR" sz="1598"/>
            </a:lvl4pPr>
            <a:lvl5pPr marL="3250031" indent="0" latinLnBrk="1">
              <a:buNone/>
              <a:defRPr lang="ko-KR" sz="1598"/>
            </a:lvl5pPr>
            <a:lvl6pPr marL="4062540" indent="0" latinLnBrk="1">
              <a:buNone/>
              <a:defRPr lang="ko-KR" sz="1598"/>
            </a:lvl6pPr>
            <a:lvl7pPr marL="4875045" indent="0" latinLnBrk="1">
              <a:buNone/>
              <a:defRPr lang="ko-KR" sz="1598"/>
            </a:lvl7pPr>
            <a:lvl8pPr marL="5687554" indent="0" latinLnBrk="1">
              <a:buNone/>
              <a:defRPr lang="ko-KR" sz="1598"/>
            </a:lvl8pPr>
            <a:lvl9pPr marL="6500062" indent="0" latinLnBrk="1">
              <a:buNone/>
              <a:defRPr lang="ko-KR" sz="1598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2017-09-28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9073903"/>
            <a:ext cx="6173004" cy="1896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7959" y="1218885"/>
            <a:ext cx="5787945" cy="744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11297240"/>
            <a:ext cx="1600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2133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1C93FC7-9D1A-468B-98DB-D1E8D74418D9}" type="datetimeFigureOut">
              <a:rPr lang="en-US" altLang="ko-KR" smtClean="0"/>
              <a:pPr/>
              <a:t>9/28/2017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11297240"/>
            <a:ext cx="21717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2133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11297240"/>
            <a:ext cx="1600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2133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625014" rtl="0" eaLnBrk="1" latinLnBrk="1" hangingPunct="1">
        <a:lnSpc>
          <a:spcPct val="80000"/>
        </a:lnSpc>
        <a:spcBef>
          <a:spcPct val="0"/>
        </a:spcBef>
        <a:buNone/>
        <a:defRPr lang="ko-KR" sz="6397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06253" indent="-406253" algn="l" defTabSz="1625014" rtl="0" eaLnBrk="1" latinLnBrk="1" hangingPunct="1">
        <a:lnSpc>
          <a:spcPct val="90000"/>
        </a:lnSpc>
        <a:spcBef>
          <a:spcPts val="3199"/>
        </a:spcBef>
        <a:buClr>
          <a:schemeClr val="tx1"/>
        </a:buClr>
        <a:buSzPct val="80000"/>
        <a:buFont typeface="Arial" pitchFamily="34" charset="0"/>
        <a:buChar char="•"/>
        <a:defRPr lang="ko-KR" sz="497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1094627" indent="-507817" algn="l" defTabSz="1625014" rtl="0" eaLnBrk="1" latinLnBrk="1" hangingPunct="1">
        <a:lnSpc>
          <a:spcPct val="90000"/>
        </a:lnSpc>
        <a:spcBef>
          <a:spcPts val="1068"/>
        </a:spcBef>
        <a:buSzPct val="80000"/>
        <a:buFont typeface="Corbel" pitchFamily="34" charset="0"/>
        <a:buChar char="–"/>
        <a:defRPr lang="ko-KR" sz="426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771266" indent="-406253" algn="l" defTabSz="1625014" rtl="0" eaLnBrk="1" latinLnBrk="1" hangingPunct="1">
        <a:lnSpc>
          <a:spcPct val="90000"/>
        </a:lnSpc>
        <a:spcBef>
          <a:spcPts val="1068"/>
        </a:spcBef>
        <a:buClr>
          <a:schemeClr val="tx1"/>
        </a:buClr>
        <a:buSzPct val="80000"/>
        <a:buFont typeface="Arial" pitchFamily="34" charset="0"/>
        <a:buChar char="•"/>
        <a:defRPr lang="ko-KR" sz="3553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2453774" indent="-503754" algn="l" defTabSz="1625014" rtl="0" eaLnBrk="1" latinLnBrk="1" hangingPunct="1">
        <a:lnSpc>
          <a:spcPct val="90000"/>
        </a:lnSpc>
        <a:spcBef>
          <a:spcPts val="1068"/>
        </a:spcBef>
        <a:buFont typeface="Corbel" pitchFamily="34" charset="0"/>
        <a:buChar char="–"/>
        <a:defRPr lang="ko-KR" sz="3199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3136279" indent="-406253" algn="l" defTabSz="1625014" rtl="0" eaLnBrk="1" latinLnBrk="1" hangingPunct="1">
        <a:lnSpc>
          <a:spcPct val="90000"/>
        </a:lnSpc>
        <a:spcBef>
          <a:spcPts val="1068"/>
        </a:spcBef>
        <a:buClr>
          <a:schemeClr val="tx1"/>
        </a:buClr>
        <a:buSzPct val="80000"/>
        <a:buFont typeface="Arial" pitchFamily="34" charset="0"/>
        <a:buChar char="•"/>
        <a:defRPr lang="ko-KR" sz="3199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3818785" indent="-503754" algn="l" defTabSz="1625014" rtl="0" eaLnBrk="1" latinLnBrk="1" hangingPunct="1">
        <a:lnSpc>
          <a:spcPct val="90000"/>
        </a:lnSpc>
        <a:spcBef>
          <a:spcPts val="1068"/>
        </a:spcBef>
        <a:buFont typeface="Corbel" pitchFamily="34" charset="0"/>
        <a:buChar char="–"/>
        <a:defRPr lang="ko-KR" sz="3199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501293" indent="-406253" algn="l" defTabSz="1625014" rtl="0" eaLnBrk="1" latinLnBrk="1" hangingPunct="1">
        <a:lnSpc>
          <a:spcPct val="90000"/>
        </a:lnSpc>
        <a:spcBef>
          <a:spcPts val="1068"/>
        </a:spcBef>
        <a:buSzPct val="80000"/>
        <a:buFont typeface="Arial" pitchFamily="34" charset="0"/>
        <a:buChar char="•"/>
        <a:defRPr lang="ko-KR" sz="3199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83798" indent="-503754" algn="l" defTabSz="1625014" rtl="0" eaLnBrk="1" latinLnBrk="1" hangingPunct="1">
        <a:lnSpc>
          <a:spcPct val="90000"/>
        </a:lnSpc>
        <a:spcBef>
          <a:spcPts val="1068"/>
        </a:spcBef>
        <a:buFont typeface="Corbel" pitchFamily="34" charset="0"/>
        <a:buChar char="–"/>
        <a:defRPr lang="ko-KR" sz="31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66306" indent="-406253" algn="l" defTabSz="1625014" rtl="0" eaLnBrk="1" latinLnBrk="1" hangingPunct="1">
        <a:lnSpc>
          <a:spcPct val="90000"/>
        </a:lnSpc>
        <a:spcBef>
          <a:spcPts val="1068"/>
        </a:spcBef>
        <a:buSzPct val="80000"/>
        <a:buFont typeface="Arial" pitchFamily="34" charset="0"/>
        <a:buChar char="•"/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25014" rtl="0" eaLnBrk="1" latinLnBrk="1" hangingPunct="1"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812509" algn="l" defTabSz="1625014" rtl="0" eaLnBrk="1" latinLnBrk="1" hangingPunct="1"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625014" algn="l" defTabSz="1625014" rtl="0" eaLnBrk="1" latinLnBrk="1" hangingPunct="1"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437523" algn="l" defTabSz="1625014" rtl="0" eaLnBrk="1" latinLnBrk="1" hangingPunct="1"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4pPr>
      <a:lvl5pPr marL="3250031" algn="l" defTabSz="1625014" rtl="0" eaLnBrk="1" latinLnBrk="1" hangingPunct="1"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5pPr>
      <a:lvl6pPr marL="4062540" algn="l" defTabSz="1625014" rtl="0" eaLnBrk="1" latinLnBrk="1" hangingPunct="1"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875045" algn="l" defTabSz="1625014" rtl="0" eaLnBrk="1" latinLnBrk="1" hangingPunct="1"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687554" algn="l" defTabSz="1625014" rtl="0" eaLnBrk="1" latinLnBrk="1" hangingPunct="1"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500062" algn="l" defTabSz="1625014" rtl="0" eaLnBrk="1" latinLnBrk="1" hangingPunct="1">
        <a:defRPr lang="ko-KR" sz="3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348" y="1218885"/>
            <a:ext cx="2780928" cy="8396744"/>
          </a:xfrm>
        </p:spPr>
        <p:txBody>
          <a:bodyPr>
            <a:normAutofit/>
          </a:bodyPr>
          <a:lstStyle/>
          <a:p>
            <a:r>
              <a:rPr lang="en-US" altLang="ko-KR" sz="63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pitchFamily="66" charset="0"/>
              </a:rPr>
              <a:t>Smart Mirror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6349" y="9615629"/>
            <a:ext cx="2505180" cy="135431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             </a:t>
            </a:r>
          </a:p>
          <a:p>
            <a:r>
              <a:rPr lang="en-US" altLang="ko-KR" sz="2400" dirty="0">
                <a:latin typeface="Script MT Bold" panose="03040602040607080904" pitchFamily="66" charset="0"/>
              </a:rPr>
              <a:t>20153208</a:t>
            </a:r>
          </a:p>
          <a:p>
            <a:r>
              <a:rPr lang="en-US" altLang="ko-KR" sz="2400" dirty="0">
                <a:latin typeface="Script MT Bold" panose="03040602040607080904" pitchFamily="66" charset="0"/>
              </a:rPr>
              <a:t>                  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이소영</a:t>
            </a:r>
            <a:endParaRPr 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854624-22F3-47BA-9CEF-952C0C28C0B9}"/>
              </a:ext>
            </a:extLst>
          </p:cNvPr>
          <p:cNvGrpSpPr/>
          <p:nvPr/>
        </p:nvGrpSpPr>
        <p:grpSpPr>
          <a:xfrm>
            <a:off x="0" y="893297"/>
            <a:ext cx="6858000" cy="2527214"/>
            <a:chOff x="1" y="353875"/>
            <a:chExt cx="6858000" cy="2527214"/>
          </a:xfrm>
        </p:grpSpPr>
        <p:pic>
          <p:nvPicPr>
            <p:cNvPr id="1026" name="Picture 2" descr="https://lh4.googleusercontent.com/oX_EGFOoo6TDlcdBP-CbTs-T3vHH1EM7ZePEqp2IUAQlU00TZ4k0uYGzEh0RFobgD9ZHYwgWypSH8k9v1QCqKpqxaOW4oFFt_aYzUrWV6P5kiJH6gDSFZ7AWRrnjNEG1CyZO">
              <a:extLst>
                <a:ext uri="{FF2B5EF4-FFF2-40B4-BE49-F238E27FC236}">
                  <a16:creationId xmlns:a16="http://schemas.microsoft.com/office/drawing/2014/main" id="{9A79788E-B3CC-4791-B75A-85B0E4850C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9" t="39863" r="47013" b="23816"/>
            <a:stretch/>
          </p:blipFill>
          <p:spPr bwMode="auto">
            <a:xfrm>
              <a:off x="2924945" y="353875"/>
              <a:ext cx="3933056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5.googleusercontent.com/6UEQVNKyLY5dh91CzFuOpzWvaZvI3T3xeikZhg0F31ZdQNagMWxHC1pFz_kgmaz7iYI35GUwWusy7r5mpWqh0wzacEX42UtH8kDkVd6XBVnNtw7wyMZ6xUmpADiWydfvy89V">
              <a:extLst>
                <a:ext uri="{FF2B5EF4-FFF2-40B4-BE49-F238E27FC236}">
                  <a16:creationId xmlns:a16="http://schemas.microsoft.com/office/drawing/2014/main" id="{BA1B16DE-2091-45A8-AD3E-F7848D891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355054"/>
              <a:ext cx="2924944" cy="252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0D8D4D-3770-4BE4-AEB7-A1B96EA6A543}"/>
              </a:ext>
            </a:extLst>
          </p:cNvPr>
          <p:cNvSpPr txBox="1"/>
          <p:nvPr/>
        </p:nvSpPr>
        <p:spPr>
          <a:xfrm>
            <a:off x="95305" y="133762"/>
            <a:ext cx="3356992" cy="65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pitchFamily="66" charset="0"/>
              </a:rPr>
              <a:t>Design</a:t>
            </a:r>
            <a:endParaRPr lang="ko-KR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41BEE-9B1A-4ACE-8B3D-B0DC9AAE6D64}"/>
              </a:ext>
            </a:extLst>
          </p:cNvPr>
          <p:cNvSpPr txBox="1"/>
          <p:nvPr/>
        </p:nvSpPr>
        <p:spPr>
          <a:xfrm>
            <a:off x="112073" y="3689153"/>
            <a:ext cx="335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pitchFamily="66" charset="0"/>
              </a:rPr>
              <a:t>Function </a:t>
            </a:r>
            <a:endParaRPr lang="ko-KR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69555-394F-40A2-A206-5F7402C04A30}"/>
              </a:ext>
            </a:extLst>
          </p:cNvPr>
          <p:cNvSpPr txBox="1"/>
          <p:nvPr/>
        </p:nvSpPr>
        <p:spPr>
          <a:xfrm>
            <a:off x="365795" y="4361277"/>
            <a:ext cx="6173004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800" dirty="0"/>
              <a:t>Mirror is to display monitor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800" dirty="0"/>
              <a:t>The mirror is show that time, date , weather ,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…..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800" dirty="0"/>
              <a:t>We can control the mirror through voice recognition.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800" dirty="0"/>
              <a:t>Time reminder and smart phone status display via mirror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A3592-0342-47D7-981F-DA054657CAFB}"/>
              </a:ext>
            </a:extLst>
          </p:cNvPr>
          <p:cNvSpPr txBox="1"/>
          <p:nvPr/>
        </p:nvSpPr>
        <p:spPr>
          <a:xfrm>
            <a:off x="95305" y="7236802"/>
            <a:ext cx="6327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pitchFamily="66" charset="0"/>
              </a:rPr>
              <a:t>List of required sensors and actuators</a:t>
            </a:r>
            <a:br>
              <a:rPr lang="en-US" altLang="ko-KR" sz="4000" dirty="0"/>
            </a:br>
            <a:endParaRPr lang="ko-KR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509FF-B6E6-4FE6-B6AA-EFC4CF3F2882}"/>
              </a:ext>
            </a:extLst>
          </p:cNvPr>
          <p:cNvSpPr txBox="1"/>
          <p:nvPr/>
        </p:nvSpPr>
        <p:spPr>
          <a:xfrm>
            <a:off x="307680" y="8556348"/>
            <a:ext cx="617300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Raspberry Pi , LCD monitor , Clear glass , Mirror film, </a:t>
            </a:r>
            <a:r>
              <a:rPr lang="en-US" altLang="ko-KR" sz="2800" dirty="0" err="1"/>
              <a:t>Wifi</a:t>
            </a:r>
            <a:r>
              <a:rPr lang="en-US" altLang="ko-KR" sz="2800" dirty="0"/>
              <a:t> dongle, </a:t>
            </a:r>
            <a:r>
              <a:rPr lang="en-US" altLang="ko-KR" sz="2800" dirty="0" err="1"/>
              <a:t>Usb</a:t>
            </a:r>
            <a:r>
              <a:rPr lang="en-US" altLang="ko-KR" sz="2800" dirty="0"/>
              <a:t> microphone  , 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….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2534A-34E0-4489-B6A9-E8C722DE2B1A}"/>
              </a:ext>
            </a:extLst>
          </p:cNvPr>
          <p:cNvSpPr txBox="1"/>
          <p:nvPr/>
        </p:nvSpPr>
        <p:spPr>
          <a:xfrm>
            <a:off x="112073" y="9964363"/>
            <a:ext cx="335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pitchFamily="66" charset="0"/>
              </a:rPr>
              <a:t>Benefit </a:t>
            </a:r>
            <a:endParaRPr lang="ko-KR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67EAB-2659-4B27-A74F-E7426A2F9CC3}"/>
              </a:ext>
            </a:extLst>
          </p:cNvPr>
          <p:cNvSpPr txBox="1"/>
          <p:nvPr/>
        </p:nvSpPr>
        <p:spPr>
          <a:xfrm>
            <a:off x="365795" y="10705675"/>
            <a:ext cx="617300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It is effective for time management because it can confirm the time even while watching the mirror and preparing.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글라스 큐브 마케팅 프레젠테이션(와이드스크린)</Template>
  <TotalTime>0</TotalTime>
  <Words>91</Words>
  <Application>Microsoft Office PowerPoint</Application>
  <PresentationFormat>사용자 지정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HY엽서L</vt:lpstr>
      <vt:lpstr>궁서</vt:lpstr>
      <vt:lpstr>맑은 고딕</vt:lpstr>
      <vt:lpstr>Arial</vt:lpstr>
      <vt:lpstr>Corbel</vt:lpstr>
      <vt:lpstr>Script MT Bold</vt:lpstr>
      <vt:lpstr>Marketing_16x9</vt:lpstr>
      <vt:lpstr>Smart Mirror 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2017-09-29T02:33:16Z</dcterms:created>
  <dcterms:modified xsi:type="dcterms:W3CDTF">2017-09-29T05:47:03Z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