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955FBC-E9EA-42E5-BB7B-D5505ED7B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BCFFAF-6F4E-4FE2-863E-FC5750ED0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D527CC-A781-4BC4-B048-80107A697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8ACA-DAB9-4181-AF27-441FB787D47E}" type="datetimeFigureOut">
              <a:rPr lang="es-AR" smtClean="0"/>
              <a:t>21/6/2021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6B4F94-57F9-420A-9E39-F8968C6C1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C65325-D528-48EF-B6E4-7B02FB869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CAEF5-606A-4951-8505-FFCA993327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5063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1F4E27-EBF5-4FDF-AECE-C41CB7317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F69B24-2C3A-48AD-AD11-DF71BFF44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36BEB5-8FBD-4213-A0AD-25B3BB5B5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8ACA-DAB9-4181-AF27-441FB787D47E}" type="datetimeFigureOut">
              <a:rPr lang="es-AR" smtClean="0"/>
              <a:t>21/6/2021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4CBAFD-0D5E-4F88-999C-614F22436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1C8268-6524-48AA-B6E6-0752E75BD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CAEF5-606A-4951-8505-FFCA993327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3603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78D9E4E-BBC9-4BE5-BA4D-CDFE861351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7917F1A-0A9B-4FBE-BBBA-F008CD588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16E619-EE29-4080-90C5-C1F980BED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8ACA-DAB9-4181-AF27-441FB787D47E}" type="datetimeFigureOut">
              <a:rPr lang="es-AR" smtClean="0"/>
              <a:t>21/6/2021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566DB6-474B-4938-9280-B3397D7E0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9F11AE-5993-4CE5-8999-EEF782F7B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CAEF5-606A-4951-8505-FFCA993327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75356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F89CE-FC76-4629-BBB9-472492F73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659C30-3923-4529-A8EF-A6CAE542E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0BA314-9EBC-49F1-B98F-C407525FD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8ACA-DAB9-4181-AF27-441FB787D47E}" type="datetimeFigureOut">
              <a:rPr lang="es-AR" smtClean="0"/>
              <a:t>21/6/2021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8E995E-F719-47F5-8238-8DAF906F3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574EDA-B161-479F-967B-228ECA4CB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CAEF5-606A-4951-8505-FFCA993327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2104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7E8A5D-56E2-47B4-B0AE-0497CEDEF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F59037-C496-4E79-9E55-CF19E66F3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3ECB2F-4286-423B-94F0-150823C87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8ACA-DAB9-4181-AF27-441FB787D47E}" type="datetimeFigureOut">
              <a:rPr lang="es-AR" smtClean="0"/>
              <a:t>21/6/2021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589D05-ABF7-4B71-83D7-6CAC023BC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56D9AA-A86E-4F9F-BE0D-9C1FAA499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CAEF5-606A-4951-8505-FFCA993327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28160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C689FF-7A2B-4DA4-B071-21FC1BF17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BF83E2-9F33-41E4-AAE8-C2F31F45BC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8A2E9B6-D83E-4058-B494-95126376D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9072267-A141-4B83-A356-B7ECD152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8ACA-DAB9-4181-AF27-441FB787D47E}" type="datetimeFigureOut">
              <a:rPr lang="es-AR" smtClean="0"/>
              <a:t>21/6/2021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2A5F59-4DE1-4C52-8089-05A57FE94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1DCB09-3E15-4DFE-8FF6-4E67E75BC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CAEF5-606A-4951-8505-FFCA993327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44395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4F137A-C373-4950-B660-5A8ABF4CC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511574-39F6-4EC7-A955-5BA04522B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76493E7-0363-4609-9B09-488398B15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697E884-207F-4563-BD26-70E0C6BAC9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1874BB5-3BF8-4CB5-92B3-C060263714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BA74D59-0621-4D98-9189-848779A53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8ACA-DAB9-4181-AF27-441FB787D47E}" type="datetimeFigureOut">
              <a:rPr lang="es-AR" smtClean="0"/>
              <a:t>21/6/2021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FF13FD7-7304-44E8-BBDE-50564E740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9AF7FE4-4447-4C51-B49B-0F501F884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CAEF5-606A-4951-8505-FFCA993327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84344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CB176-86BB-4130-9E1E-7C9F1A50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A2B0A10-A0F3-42FD-B169-162BD3E2B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8ACA-DAB9-4181-AF27-441FB787D47E}" type="datetimeFigureOut">
              <a:rPr lang="es-AR" smtClean="0"/>
              <a:t>21/6/2021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1894E79-00CC-44B5-8241-B9F2AD1FB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2E1EBEE-66FB-4531-8F46-9BFC43A91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CAEF5-606A-4951-8505-FFCA993327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620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5AF9E5D-B664-46AD-8833-83EEEA694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8ACA-DAB9-4181-AF27-441FB787D47E}" type="datetimeFigureOut">
              <a:rPr lang="es-AR" smtClean="0"/>
              <a:t>21/6/2021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93E7150-4BDB-4D12-BBCA-2AE1777E4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F61052-C51D-4C76-976F-234E2C2B5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CAEF5-606A-4951-8505-FFCA993327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101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FC9D01-BAAC-4470-87D9-747EEC90D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E7710F-7795-4316-BC11-1CEFD3583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A4CA22C-AF0A-4BDE-8B76-A6D492F33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342872-ABB8-4E7D-BA1E-ADF40E0D5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8ACA-DAB9-4181-AF27-441FB787D47E}" type="datetimeFigureOut">
              <a:rPr lang="es-AR" smtClean="0"/>
              <a:t>21/6/2021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37F08C-7002-42EC-A2E9-07510A2D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445B12-65C7-4065-A369-DA5D03F8E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CAEF5-606A-4951-8505-FFCA993327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59994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2882F0-480E-4DC1-90AC-11744C5D6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B75A645-8CAC-4BD4-9C46-AEF26EFD43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E3EA5C5-D869-40E3-B65C-3B2DAB9B0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938AC6-1E99-48BC-BEC8-2FEFF5219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8ACA-DAB9-4181-AF27-441FB787D47E}" type="datetimeFigureOut">
              <a:rPr lang="es-AR" smtClean="0"/>
              <a:t>21/6/2021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76FDA4-26DC-49F3-9B78-F502CD605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BB10E9-863D-416C-97A6-8B80BA8C0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CAEF5-606A-4951-8505-FFCA993327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99368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0B2C6DE-8984-4C76-B22F-F190FD274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91702B-40F0-473C-A8C0-E9927F1F4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7FFD33-3361-45BA-BA31-E7D58C62BA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B8ACA-DAB9-4181-AF27-441FB787D47E}" type="datetimeFigureOut">
              <a:rPr lang="es-AR" smtClean="0"/>
              <a:t>21/6/2021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9DD6C3-5213-4046-80E8-94004CC39F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11EB3D-CDE8-4018-9D33-B9FA91AE83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CAEF5-606A-4951-8505-FFCA993327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54840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F66FBFB-36D5-482D-B24D-F4B632DA5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546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78E5FA9-D457-42EE-83E1-C2F83E6E3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433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2859009-5CAE-40A9-B875-D43C9F065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1344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Daiana Solarz</dc:creator>
  <cp:lastModifiedBy>Daiana Solarz</cp:lastModifiedBy>
  <cp:revision>1</cp:revision>
  <dcterms:created xsi:type="dcterms:W3CDTF">2021-06-21T21:08:32Z</dcterms:created>
  <dcterms:modified xsi:type="dcterms:W3CDTF">2021-06-21T21:10:10Z</dcterms:modified>
</cp:coreProperties>
</file>