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4EEA3-684E-4F55-99B0-9D01611C6F1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8342DC7D-0405-49A0-803A-4A52C05E93DE}">
      <dgm:prSet phldrT="[Texto]"/>
      <dgm:spPr/>
      <dgm:t>
        <a:bodyPr/>
        <a:lstStyle/>
        <a:p>
          <a:r>
            <a:rPr lang="pt-BR"/>
            <a:t>1) Consulta </a:t>
          </a:r>
          <a:r>
            <a:rPr lang="pt-BR" dirty="0"/>
            <a:t>a </a:t>
          </a:r>
          <a:r>
            <a:rPr lang="pt-BR" b="1" u="sng" dirty="0"/>
            <a:t>especialistas</a:t>
          </a:r>
          <a:r>
            <a:rPr lang="pt-BR" dirty="0"/>
            <a:t> sobre causas e variáveis associadas à mortalidade de empresas nascentes</a:t>
          </a:r>
        </a:p>
      </dgm:t>
    </dgm:pt>
    <dgm:pt modelId="{384B4EDF-9163-424D-A706-E7AB170468B5}" type="parTrans" cxnId="{3A1B8663-B7E5-4820-872A-18A47C4D9A54}">
      <dgm:prSet/>
      <dgm:spPr/>
      <dgm:t>
        <a:bodyPr/>
        <a:lstStyle/>
        <a:p>
          <a:endParaRPr lang="pt-BR"/>
        </a:p>
      </dgm:t>
    </dgm:pt>
    <dgm:pt modelId="{933430B1-FEE4-4E79-A99B-847AE061B88D}" type="sibTrans" cxnId="{3A1B8663-B7E5-4820-872A-18A47C4D9A54}">
      <dgm:prSet/>
      <dgm:spPr/>
      <dgm:t>
        <a:bodyPr/>
        <a:lstStyle/>
        <a:p>
          <a:endParaRPr lang="pt-BR"/>
        </a:p>
      </dgm:t>
    </dgm:pt>
    <dgm:pt modelId="{682EE784-E4FB-4BDF-8414-33CD71A2B1AC}">
      <dgm:prSet phldrT="[Texto]"/>
      <dgm:spPr/>
      <dgm:t>
        <a:bodyPr/>
        <a:lstStyle/>
        <a:p>
          <a:r>
            <a:rPr lang="pt-BR" dirty="0"/>
            <a:t>2) Levantamento exploratório na </a:t>
          </a:r>
          <a:r>
            <a:rPr lang="pt-BR" b="1" u="sng" dirty="0"/>
            <a:t>literatura</a:t>
          </a:r>
          <a:r>
            <a:rPr lang="pt-BR" dirty="0"/>
            <a:t> sobre variáveis associadas à mortalidade de empresas nascentes</a:t>
          </a:r>
        </a:p>
      </dgm:t>
    </dgm:pt>
    <dgm:pt modelId="{DBEA5E76-3323-41B6-9DFF-98EE4986042D}" type="parTrans" cxnId="{41F65090-6D29-442E-8C96-5BD28C32533F}">
      <dgm:prSet/>
      <dgm:spPr/>
      <dgm:t>
        <a:bodyPr/>
        <a:lstStyle/>
        <a:p>
          <a:endParaRPr lang="pt-BR"/>
        </a:p>
      </dgm:t>
    </dgm:pt>
    <dgm:pt modelId="{C3FE3239-96AA-4EA1-84D5-CB9ABEF6642B}" type="sibTrans" cxnId="{41F65090-6D29-442E-8C96-5BD28C32533F}">
      <dgm:prSet/>
      <dgm:spPr/>
      <dgm:t>
        <a:bodyPr/>
        <a:lstStyle/>
        <a:p>
          <a:endParaRPr lang="pt-BR"/>
        </a:p>
      </dgm:t>
    </dgm:pt>
    <dgm:pt modelId="{8DA8CD10-5A4F-4956-B06E-D3B3DD3AEB96}">
      <dgm:prSet phldrT="[Texto]"/>
      <dgm:spPr/>
      <dgm:t>
        <a:bodyPr/>
        <a:lstStyle/>
        <a:p>
          <a:r>
            <a:rPr lang="pt-BR" dirty="0"/>
            <a:t>3) Extração e tratamento de dados do PSED</a:t>
          </a:r>
        </a:p>
      </dgm:t>
    </dgm:pt>
    <dgm:pt modelId="{3184BCE4-BEB1-4EB6-8AC4-95AC147D93AE}" type="parTrans" cxnId="{6EF91307-FA15-40C0-B6A9-11D1B5A1CCD9}">
      <dgm:prSet/>
      <dgm:spPr/>
      <dgm:t>
        <a:bodyPr/>
        <a:lstStyle/>
        <a:p>
          <a:endParaRPr lang="pt-BR"/>
        </a:p>
      </dgm:t>
    </dgm:pt>
    <dgm:pt modelId="{CBB0370D-634A-4C47-AFA0-D708B698AB55}" type="sibTrans" cxnId="{6EF91307-FA15-40C0-B6A9-11D1B5A1CCD9}">
      <dgm:prSet/>
      <dgm:spPr/>
      <dgm:t>
        <a:bodyPr/>
        <a:lstStyle/>
        <a:p>
          <a:endParaRPr lang="pt-BR"/>
        </a:p>
      </dgm:t>
    </dgm:pt>
    <dgm:pt modelId="{EC4758FC-35BD-4D08-A241-4F13362F42EC}">
      <dgm:prSet phldrT="[Texto]"/>
      <dgm:spPr/>
      <dgm:t>
        <a:bodyPr/>
        <a:lstStyle/>
        <a:p>
          <a:r>
            <a:rPr lang="pt-BR" dirty="0"/>
            <a:t>4) Análise exploratória de dados tratados</a:t>
          </a:r>
        </a:p>
      </dgm:t>
    </dgm:pt>
    <dgm:pt modelId="{4A44DEB2-4F87-4D3C-BA69-2D3CCCBCD904}" type="parTrans" cxnId="{C5C985FC-ABE8-4FCE-A070-39F535B9D733}">
      <dgm:prSet/>
      <dgm:spPr/>
      <dgm:t>
        <a:bodyPr/>
        <a:lstStyle/>
        <a:p>
          <a:endParaRPr lang="pt-BR"/>
        </a:p>
      </dgm:t>
    </dgm:pt>
    <dgm:pt modelId="{BA62FA99-2E84-4BC3-9BAB-EF2C30AA6F01}" type="sibTrans" cxnId="{C5C985FC-ABE8-4FCE-A070-39F535B9D733}">
      <dgm:prSet/>
      <dgm:spPr/>
      <dgm:t>
        <a:bodyPr/>
        <a:lstStyle/>
        <a:p>
          <a:endParaRPr lang="pt-BR"/>
        </a:p>
      </dgm:t>
    </dgm:pt>
    <dgm:pt modelId="{D53DDB21-BFB1-464F-8F9C-05743E9BDD4F}" type="pres">
      <dgm:prSet presAssocID="{E084EEA3-684E-4F55-99B0-9D01611C6F1A}" presName="outerComposite" presStyleCnt="0">
        <dgm:presLayoutVars>
          <dgm:chMax val="5"/>
          <dgm:dir/>
          <dgm:resizeHandles val="exact"/>
        </dgm:presLayoutVars>
      </dgm:prSet>
      <dgm:spPr/>
    </dgm:pt>
    <dgm:pt modelId="{F707C45F-94AE-4BE2-A979-7AD44E13C07F}" type="pres">
      <dgm:prSet presAssocID="{E084EEA3-684E-4F55-99B0-9D01611C6F1A}" presName="dummyMaxCanvas" presStyleCnt="0">
        <dgm:presLayoutVars/>
      </dgm:prSet>
      <dgm:spPr/>
    </dgm:pt>
    <dgm:pt modelId="{82ACD902-46C8-4FE7-8AEB-6D098ACDA29E}" type="pres">
      <dgm:prSet presAssocID="{E084EEA3-684E-4F55-99B0-9D01611C6F1A}" presName="FourNodes_1" presStyleLbl="node1" presStyleIdx="0" presStyleCnt="4">
        <dgm:presLayoutVars>
          <dgm:bulletEnabled val="1"/>
        </dgm:presLayoutVars>
      </dgm:prSet>
      <dgm:spPr/>
    </dgm:pt>
    <dgm:pt modelId="{0B854238-C659-48FF-A2C2-314C2DF4961F}" type="pres">
      <dgm:prSet presAssocID="{E084EEA3-684E-4F55-99B0-9D01611C6F1A}" presName="FourNodes_2" presStyleLbl="node1" presStyleIdx="1" presStyleCnt="4">
        <dgm:presLayoutVars>
          <dgm:bulletEnabled val="1"/>
        </dgm:presLayoutVars>
      </dgm:prSet>
      <dgm:spPr/>
    </dgm:pt>
    <dgm:pt modelId="{BAE00FB2-4512-4831-9FE7-7953A9A08CCD}" type="pres">
      <dgm:prSet presAssocID="{E084EEA3-684E-4F55-99B0-9D01611C6F1A}" presName="FourNodes_3" presStyleLbl="node1" presStyleIdx="2" presStyleCnt="4">
        <dgm:presLayoutVars>
          <dgm:bulletEnabled val="1"/>
        </dgm:presLayoutVars>
      </dgm:prSet>
      <dgm:spPr/>
    </dgm:pt>
    <dgm:pt modelId="{02D8A52F-A912-4355-BB57-A8CAC83FD2C1}" type="pres">
      <dgm:prSet presAssocID="{E084EEA3-684E-4F55-99B0-9D01611C6F1A}" presName="FourNodes_4" presStyleLbl="node1" presStyleIdx="3" presStyleCnt="4">
        <dgm:presLayoutVars>
          <dgm:bulletEnabled val="1"/>
        </dgm:presLayoutVars>
      </dgm:prSet>
      <dgm:spPr/>
    </dgm:pt>
    <dgm:pt modelId="{CCCA806D-5E05-4003-848E-1F502E366BA3}" type="pres">
      <dgm:prSet presAssocID="{E084EEA3-684E-4F55-99B0-9D01611C6F1A}" presName="FourConn_1-2" presStyleLbl="fgAccFollowNode1" presStyleIdx="0" presStyleCnt="3">
        <dgm:presLayoutVars>
          <dgm:bulletEnabled val="1"/>
        </dgm:presLayoutVars>
      </dgm:prSet>
      <dgm:spPr/>
    </dgm:pt>
    <dgm:pt modelId="{6E023318-260D-4199-9F4F-7644620ABD70}" type="pres">
      <dgm:prSet presAssocID="{E084EEA3-684E-4F55-99B0-9D01611C6F1A}" presName="FourConn_2-3" presStyleLbl="fgAccFollowNode1" presStyleIdx="1" presStyleCnt="3">
        <dgm:presLayoutVars>
          <dgm:bulletEnabled val="1"/>
        </dgm:presLayoutVars>
      </dgm:prSet>
      <dgm:spPr/>
    </dgm:pt>
    <dgm:pt modelId="{8C72489E-2B50-40F0-842F-114CE6745DD6}" type="pres">
      <dgm:prSet presAssocID="{E084EEA3-684E-4F55-99B0-9D01611C6F1A}" presName="FourConn_3-4" presStyleLbl="fgAccFollowNode1" presStyleIdx="2" presStyleCnt="3">
        <dgm:presLayoutVars>
          <dgm:bulletEnabled val="1"/>
        </dgm:presLayoutVars>
      </dgm:prSet>
      <dgm:spPr/>
    </dgm:pt>
    <dgm:pt modelId="{B3DE1530-56E6-4DA1-B5D5-09452E78B71E}" type="pres">
      <dgm:prSet presAssocID="{E084EEA3-684E-4F55-99B0-9D01611C6F1A}" presName="FourNodes_1_text" presStyleLbl="node1" presStyleIdx="3" presStyleCnt="4">
        <dgm:presLayoutVars>
          <dgm:bulletEnabled val="1"/>
        </dgm:presLayoutVars>
      </dgm:prSet>
      <dgm:spPr/>
    </dgm:pt>
    <dgm:pt modelId="{55D3370A-0285-4B82-9F4B-CCAF26A67B69}" type="pres">
      <dgm:prSet presAssocID="{E084EEA3-684E-4F55-99B0-9D01611C6F1A}" presName="FourNodes_2_text" presStyleLbl="node1" presStyleIdx="3" presStyleCnt="4">
        <dgm:presLayoutVars>
          <dgm:bulletEnabled val="1"/>
        </dgm:presLayoutVars>
      </dgm:prSet>
      <dgm:spPr/>
    </dgm:pt>
    <dgm:pt modelId="{2B4EFC94-3589-4E45-8872-7C5E53A143BD}" type="pres">
      <dgm:prSet presAssocID="{E084EEA3-684E-4F55-99B0-9D01611C6F1A}" presName="FourNodes_3_text" presStyleLbl="node1" presStyleIdx="3" presStyleCnt="4">
        <dgm:presLayoutVars>
          <dgm:bulletEnabled val="1"/>
        </dgm:presLayoutVars>
      </dgm:prSet>
      <dgm:spPr/>
    </dgm:pt>
    <dgm:pt modelId="{240EAA3C-ECEC-462D-A3F5-E5F998C31D2C}" type="pres">
      <dgm:prSet presAssocID="{E084EEA3-684E-4F55-99B0-9D01611C6F1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EF91307-FA15-40C0-B6A9-11D1B5A1CCD9}" srcId="{E084EEA3-684E-4F55-99B0-9D01611C6F1A}" destId="{8DA8CD10-5A4F-4956-B06E-D3B3DD3AEB96}" srcOrd="2" destOrd="0" parTransId="{3184BCE4-BEB1-4EB6-8AC4-95AC147D93AE}" sibTransId="{CBB0370D-634A-4C47-AFA0-D708B698AB55}"/>
    <dgm:cxn modelId="{4A9BBE5D-64EB-4134-B46D-4F26BF41A10D}" type="presOf" srcId="{EC4758FC-35BD-4D08-A241-4F13362F42EC}" destId="{240EAA3C-ECEC-462D-A3F5-E5F998C31D2C}" srcOrd="1" destOrd="0" presId="urn:microsoft.com/office/officeart/2005/8/layout/vProcess5"/>
    <dgm:cxn modelId="{3A1B8663-B7E5-4820-872A-18A47C4D9A54}" srcId="{E084EEA3-684E-4F55-99B0-9D01611C6F1A}" destId="{8342DC7D-0405-49A0-803A-4A52C05E93DE}" srcOrd="0" destOrd="0" parTransId="{384B4EDF-9163-424D-A706-E7AB170468B5}" sibTransId="{933430B1-FEE4-4E79-A99B-847AE061B88D}"/>
    <dgm:cxn modelId="{3338A967-AC43-474B-AB9F-C315BEC4F9D4}" type="presOf" srcId="{8342DC7D-0405-49A0-803A-4A52C05E93DE}" destId="{82ACD902-46C8-4FE7-8AEB-6D098ACDA29E}" srcOrd="0" destOrd="0" presId="urn:microsoft.com/office/officeart/2005/8/layout/vProcess5"/>
    <dgm:cxn modelId="{4A403248-E70F-40D3-8D2A-864695B081E8}" type="presOf" srcId="{682EE784-E4FB-4BDF-8414-33CD71A2B1AC}" destId="{55D3370A-0285-4B82-9F4B-CCAF26A67B69}" srcOrd="1" destOrd="0" presId="urn:microsoft.com/office/officeart/2005/8/layout/vProcess5"/>
    <dgm:cxn modelId="{B0C0F053-3BAE-4BC7-8AF1-53CF92CEFC48}" type="presOf" srcId="{8342DC7D-0405-49A0-803A-4A52C05E93DE}" destId="{B3DE1530-56E6-4DA1-B5D5-09452E78B71E}" srcOrd="1" destOrd="0" presId="urn:microsoft.com/office/officeart/2005/8/layout/vProcess5"/>
    <dgm:cxn modelId="{99340A77-FA42-49C5-A2E4-BBBF4330E639}" type="presOf" srcId="{8DA8CD10-5A4F-4956-B06E-D3B3DD3AEB96}" destId="{2B4EFC94-3589-4E45-8872-7C5E53A143BD}" srcOrd="1" destOrd="0" presId="urn:microsoft.com/office/officeart/2005/8/layout/vProcess5"/>
    <dgm:cxn modelId="{76CE9F79-12F4-4886-A10B-24E386A5720E}" type="presOf" srcId="{CBB0370D-634A-4C47-AFA0-D708B698AB55}" destId="{8C72489E-2B50-40F0-842F-114CE6745DD6}" srcOrd="0" destOrd="0" presId="urn:microsoft.com/office/officeart/2005/8/layout/vProcess5"/>
    <dgm:cxn modelId="{41F65090-6D29-442E-8C96-5BD28C32533F}" srcId="{E084EEA3-684E-4F55-99B0-9D01611C6F1A}" destId="{682EE784-E4FB-4BDF-8414-33CD71A2B1AC}" srcOrd="1" destOrd="0" parTransId="{DBEA5E76-3323-41B6-9DFF-98EE4986042D}" sibTransId="{C3FE3239-96AA-4EA1-84D5-CB9ABEF6642B}"/>
    <dgm:cxn modelId="{2A9CC3AA-F8F3-4CBC-B4C6-A6B13B60F33F}" type="presOf" srcId="{933430B1-FEE4-4E79-A99B-847AE061B88D}" destId="{CCCA806D-5E05-4003-848E-1F502E366BA3}" srcOrd="0" destOrd="0" presId="urn:microsoft.com/office/officeart/2005/8/layout/vProcess5"/>
    <dgm:cxn modelId="{F269DFAB-EEF2-4E48-8AE4-F777F2A903A1}" type="presOf" srcId="{682EE784-E4FB-4BDF-8414-33CD71A2B1AC}" destId="{0B854238-C659-48FF-A2C2-314C2DF4961F}" srcOrd="0" destOrd="0" presId="urn:microsoft.com/office/officeart/2005/8/layout/vProcess5"/>
    <dgm:cxn modelId="{FCBAE8AB-256C-48D9-8286-E2A18D98A57A}" type="presOf" srcId="{E084EEA3-684E-4F55-99B0-9D01611C6F1A}" destId="{D53DDB21-BFB1-464F-8F9C-05743E9BDD4F}" srcOrd="0" destOrd="0" presId="urn:microsoft.com/office/officeart/2005/8/layout/vProcess5"/>
    <dgm:cxn modelId="{DA3FECC4-7863-4D01-A02B-165B7034298D}" type="presOf" srcId="{C3FE3239-96AA-4EA1-84D5-CB9ABEF6642B}" destId="{6E023318-260D-4199-9F4F-7644620ABD70}" srcOrd="0" destOrd="0" presId="urn:microsoft.com/office/officeart/2005/8/layout/vProcess5"/>
    <dgm:cxn modelId="{79A6EAF7-4B2C-45AB-B7F1-2FD8779DC765}" type="presOf" srcId="{8DA8CD10-5A4F-4956-B06E-D3B3DD3AEB96}" destId="{BAE00FB2-4512-4831-9FE7-7953A9A08CCD}" srcOrd="0" destOrd="0" presId="urn:microsoft.com/office/officeart/2005/8/layout/vProcess5"/>
    <dgm:cxn modelId="{882CC3F9-FAD5-4CA6-849F-DBD5985F38E9}" type="presOf" srcId="{EC4758FC-35BD-4D08-A241-4F13362F42EC}" destId="{02D8A52F-A912-4355-BB57-A8CAC83FD2C1}" srcOrd="0" destOrd="0" presId="urn:microsoft.com/office/officeart/2005/8/layout/vProcess5"/>
    <dgm:cxn modelId="{C5C985FC-ABE8-4FCE-A070-39F535B9D733}" srcId="{E084EEA3-684E-4F55-99B0-9D01611C6F1A}" destId="{EC4758FC-35BD-4D08-A241-4F13362F42EC}" srcOrd="3" destOrd="0" parTransId="{4A44DEB2-4F87-4D3C-BA69-2D3CCCBCD904}" sibTransId="{BA62FA99-2E84-4BC3-9BAB-EF2C30AA6F01}"/>
    <dgm:cxn modelId="{A3383B11-A8BB-4500-B917-8B68BEBD8F43}" type="presParOf" srcId="{D53DDB21-BFB1-464F-8F9C-05743E9BDD4F}" destId="{F707C45F-94AE-4BE2-A979-7AD44E13C07F}" srcOrd="0" destOrd="0" presId="urn:microsoft.com/office/officeart/2005/8/layout/vProcess5"/>
    <dgm:cxn modelId="{B0B7692E-58D1-4BD3-AC9F-E92C5AA82B63}" type="presParOf" srcId="{D53DDB21-BFB1-464F-8F9C-05743E9BDD4F}" destId="{82ACD902-46C8-4FE7-8AEB-6D098ACDA29E}" srcOrd="1" destOrd="0" presId="urn:microsoft.com/office/officeart/2005/8/layout/vProcess5"/>
    <dgm:cxn modelId="{19A1B80A-E760-46AA-AC36-47F71CFEF4A8}" type="presParOf" srcId="{D53DDB21-BFB1-464F-8F9C-05743E9BDD4F}" destId="{0B854238-C659-48FF-A2C2-314C2DF4961F}" srcOrd="2" destOrd="0" presId="urn:microsoft.com/office/officeart/2005/8/layout/vProcess5"/>
    <dgm:cxn modelId="{0448388E-EC10-4F5D-B752-8F7A8110079E}" type="presParOf" srcId="{D53DDB21-BFB1-464F-8F9C-05743E9BDD4F}" destId="{BAE00FB2-4512-4831-9FE7-7953A9A08CCD}" srcOrd="3" destOrd="0" presId="urn:microsoft.com/office/officeart/2005/8/layout/vProcess5"/>
    <dgm:cxn modelId="{E5AF2680-A02B-4014-97AB-29835B3F252A}" type="presParOf" srcId="{D53DDB21-BFB1-464F-8F9C-05743E9BDD4F}" destId="{02D8A52F-A912-4355-BB57-A8CAC83FD2C1}" srcOrd="4" destOrd="0" presId="urn:microsoft.com/office/officeart/2005/8/layout/vProcess5"/>
    <dgm:cxn modelId="{91F7DDAF-43AA-461E-9D35-FDBDC97861B8}" type="presParOf" srcId="{D53DDB21-BFB1-464F-8F9C-05743E9BDD4F}" destId="{CCCA806D-5E05-4003-848E-1F502E366BA3}" srcOrd="5" destOrd="0" presId="urn:microsoft.com/office/officeart/2005/8/layout/vProcess5"/>
    <dgm:cxn modelId="{44B45625-8C47-4E21-ABE4-43D2FD61238B}" type="presParOf" srcId="{D53DDB21-BFB1-464F-8F9C-05743E9BDD4F}" destId="{6E023318-260D-4199-9F4F-7644620ABD70}" srcOrd="6" destOrd="0" presId="urn:microsoft.com/office/officeart/2005/8/layout/vProcess5"/>
    <dgm:cxn modelId="{198D6FB1-C650-4E88-B120-FCFF4284C048}" type="presParOf" srcId="{D53DDB21-BFB1-464F-8F9C-05743E9BDD4F}" destId="{8C72489E-2B50-40F0-842F-114CE6745DD6}" srcOrd="7" destOrd="0" presId="urn:microsoft.com/office/officeart/2005/8/layout/vProcess5"/>
    <dgm:cxn modelId="{A71AD729-9778-45DD-8C37-5BE80AE93BA1}" type="presParOf" srcId="{D53DDB21-BFB1-464F-8F9C-05743E9BDD4F}" destId="{B3DE1530-56E6-4DA1-B5D5-09452E78B71E}" srcOrd="8" destOrd="0" presId="urn:microsoft.com/office/officeart/2005/8/layout/vProcess5"/>
    <dgm:cxn modelId="{3B80938F-3763-43BD-B04F-78F82F352D74}" type="presParOf" srcId="{D53DDB21-BFB1-464F-8F9C-05743E9BDD4F}" destId="{55D3370A-0285-4B82-9F4B-CCAF26A67B69}" srcOrd="9" destOrd="0" presId="urn:microsoft.com/office/officeart/2005/8/layout/vProcess5"/>
    <dgm:cxn modelId="{0DA743BB-4A8E-4988-BE50-E6DCBF201FA0}" type="presParOf" srcId="{D53DDB21-BFB1-464F-8F9C-05743E9BDD4F}" destId="{2B4EFC94-3589-4E45-8872-7C5E53A143BD}" srcOrd="10" destOrd="0" presId="urn:microsoft.com/office/officeart/2005/8/layout/vProcess5"/>
    <dgm:cxn modelId="{EDBC7424-6F60-426C-9359-A654E7BA9991}" type="presParOf" srcId="{D53DDB21-BFB1-464F-8F9C-05743E9BDD4F}" destId="{240EAA3C-ECEC-462D-A3F5-E5F998C31D2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CD902-46C8-4FE7-8AEB-6D098ACDA29E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1) Consulta </a:t>
          </a:r>
          <a:r>
            <a:rPr lang="pt-BR" sz="2200" kern="1200" dirty="0"/>
            <a:t>a </a:t>
          </a:r>
          <a:r>
            <a:rPr lang="pt-BR" sz="2200" b="1" u="sng" kern="1200" dirty="0"/>
            <a:t>especialistas</a:t>
          </a:r>
          <a:r>
            <a:rPr lang="pt-BR" sz="2200" kern="1200" dirty="0"/>
            <a:t> sobre causas e variáveis associadas à mortalidade de empresas nascentes</a:t>
          </a:r>
        </a:p>
      </dsp:txBody>
      <dsp:txXfrm>
        <a:off x="28038" y="28038"/>
        <a:ext cx="7298593" cy="901218"/>
      </dsp:txXfrm>
    </dsp:sp>
    <dsp:sp modelId="{0B854238-C659-48FF-A2C2-314C2DF4961F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2) Levantamento exploratório na </a:t>
          </a:r>
          <a:r>
            <a:rPr lang="pt-BR" sz="2200" b="1" u="sng" kern="1200" dirty="0"/>
            <a:t>literatura</a:t>
          </a:r>
          <a:r>
            <a:rPr lang="pt-BR" sz="2200" kern="1200" dirty="0"/>
            <a:t> sobre variáveis associadas à mortalidade de empresas nascentes</a:t>
          </a:r>
        </a:p>
      </dsp:txBody>
      <dsp:txXfrm>
        <a:off x="732583" y="1159385"/>
        <a:ext cx="7029617" cy="901218"/>
      </dsp:txXfrm>
    </dsp:sp>
    <dsp:sp modelId="{BAE00FB2-4512-4831-9FE7-7953A9A08CCD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3) Extração e tratamento de dados do PSED</a:t>
          </a:r>
        </a:p>
      </dsp:txBody>
      <dsp:txXfrm>
        <a:off x="1426612" y="2290733"/>
        <a:ext cx="7040133" cy="901218"/>
      </dsp:txXfrm>
    </dsp:sp>
    <dsp:sp modelId="{02D8A52F-A912-4355-BB57-A8CAC83FD2C1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4) Análise exploratória de dados tratados</a:t>
          </a:r>
        </a:p>
      </dsp:txBody>
      <dsp:txXfrm>
        <a:off x="2131157" y="3422081"/>
        <a:ext cx="7029617" cy="901218"/>
      </dsp:txXfrm>
    </dsp:sp>
    <dsp:sp modelId="{CCCA806D-5E05-4003-848E-1F502E366BA3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800" kern="1200"/>
        </a:p>
      </dsp:txBody>
      <dsp:txXfrm>
        <a:off x="7930242" y="733200"/>
        <a:ext cx="342233" cy="468236"/>
      </dsp:txXfrm>
    </dsp:sp>
    <dsp:sp modelId="{6E023318-260D-4199-9F4F-7644620ABD70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800" kern="1200"/>
        </a:p>
      </dsp:txBody>
      <dsp:txXfrm>
        <a:off x="8634787" y="1864548"/>
        <a:ext cx="342233" cy="468236"/>
      </dsp:txXfrm>
    </dsp:sp>
    <dsp:sp modelId="{8C72489E-2B50-40F0-842F-114CE6745DD6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84A86-C74E-842C-FD99-766C33AD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0D3C22-1545-44CF-C2D1-44E59C478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29ACA-FA0D-997A-107A-1D856A95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CC8E2-3304-6159-5EB8-2701F8D0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172E25-AA8C-664F-7CCE-5C4DEF67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4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CEB3E-437C-5FE3-4209-39A16770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9B20D0-03E9-0573-BA3E-D22C58348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986318-7B72-72C4-8CE4-E1AA1F74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EB25E-181B-7CC6-6646-84679ACB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AC1AB-CC5E-0668-689B-BBCB36EC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5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DDC63A-831F-213B-0918-72CF10616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B6EEA2-01F8-6F48-0344-542F252E9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173B6-FB30-F36F-B420-ED94EF80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15D83-DE2D-FE63-4905-2AEB015B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9D4C5-F1BA-94FC-6703-619441D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6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3EDA3-D822-4329-5E32-0C29744C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562F2-1F0C-3FDA-9E7E-9B52DEF0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1455AB-E2C9-7B45-DFD1-04415973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1D6FC3-92B7-4A70-9C33-016BDCF8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032C0-11EC-5683-EE45-DD003597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BF619-4646-F9C2-1B0E-47F37C81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4769E7-30E1-3D30-E111-B7016D18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12651-1BB6-B272-95BC-873AFB3F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F0787F-7744-8978-CF09-2BFD4607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29AB4-08F5-EE3A-5EA7-3E55F6C5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55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91EB4-DF10-BBC7-F8EE-986E3633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47820-7264-BCD3-45A8-43EEC8A0E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2036C1-DF37-D580-2F3C-DB675DEC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6A33AF-AC2B-80BA-FEAA-5A670B78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0F0BD-777D-627A-0596-5F8B36E2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260C2C-6F10-0C31-D335-75CAF53D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3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6F320-3E5F-9618-2014-C5AFC8FC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BD9416-D0EA-6348-3EFF-1C17076D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71A50D-66D9-6E60-B34E-3EE6B9C45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20AF70-84CA-12A9-402E-BC1B7870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7D293D-776B-6C5D-F415-8ED08790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05F02FB-D299-B231-D5DC-F94C36F7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817255-1895-8477-EA40-2E5084BB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57C831-9048-4882-DE4C-7D720303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4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36538-D260-4697-076C-EE553DCC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3A3EAE-9FA5-D4F8-D42D-18E3AA8A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588158A-C1E4-57D9-EC15-25FAF980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F3E98F-49E1-27DE-90C8-7D6B593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48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6240F7-3E31-F250-4CAA-319D32CE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144323-394A-EA87-698B-B668EE22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C07942-7A0E-1772-73F9-8AD7FCD7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50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6B209-35DB-7F93-1152-BA931BEA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D9D8A1-3FF1-707A-CA9B-745E2D39D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3300C4-DEA8-8F10-D5CE-33810412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C25CCC-6ADC-80A8-6586-960ECFB2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601A74-BA4D-0D78-1B2A-95AF31FB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30DC34-47D7-263B-6DBD-440242F7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23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66A5E-9284-D94B-E744-78F189AB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151BA0-35CA-60A5-07FE-1BE6D4E63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53569-08DD-56E1-574E-6B5A07D7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CB6228-DB04-0741-4A84-EB31EB47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FC1563-8D6E-432E-7E3E-410FE3F1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72AF0-59A2-5B74-BF47-A675C306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22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F134A9-121A-05D7-69F0-09BDA710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67B12B-4DB6-2C6E-0A82-8DCD81F9F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96C37-C9B2-9BEE-29AD-847345313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23AD-83FC-443F-9B98-46C9DFBAF65E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8359D0-CF88-8F38-0137-9FD788F58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24F8F-DD17-D67E-3D38-E475E8078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0BC7-E865-43A1-94DC-560332C4D1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40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154C0-3C99-B7E4-A169-9DED0D334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6DE109-F488-1937-BABF-B96C0282E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83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65BC2-CD74-ECF2-8483-5F63E034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7E69A4A-75A1-901E-4BD3-DB8B82E79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6332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517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Pagotto</dc:creator>
  <cp:lastModifiedBy>Daniel Pagotto</cp:lastModifiedBy>
  <cp:revision>1</cp:revision>
  <dcterms:created xsi:type="dcterms:W3CDTF">2023-03-13T12:04:07Z</dcterms:created>
  <dcterms:modified xsi:type="dcterms:W3CDTF">2023-03-13T12:42:34Z</dcterms:modified>
</cp:coreProperties>
</file>