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2ADE8-03EF-453E-9622-5B80E56E1702}" type="doc">
      <dgm:prSet loTypeId="urn:microsoft.com/office/officeart/2005/8/layout/radial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7BE74C6-53AE-48B7-BC1F-992182BDFDCD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74576708-02A7-4E0B-8A14-CEBD8FBE14B3}" type="parTrans" cxnId="{95F64576-2AFF-499E-A05E-C211966F5DF5}">
      <dgm:prSet/>
      <dgm:spPr/>
      <dgm:t>
        <a:bodyPr/>
        <a:lstStyle/>
        <a:p>
          <a:endParaRPr lang="en-US"/>
        </a:p>
      </dgm:t>
    </dgm:pt>
    <dgm:pt modelId="{ACF52AED-DE81-47B4-A2AA-163025AEF6AE}" type="sibTrans" cxnId="{95F64576-2AFF-499E-A05E-C211966F5DF5}">
      <dgm:prSet/>
      <dgm:spPr/>
      <dgm:t>
        <a:bodyPr/>
        <a:lstStyle/>
        <a:p>
          <a:endParaRPr lang="en-US"/>
        </a:p>
      </dgm:t>
    </dgm:pt>
    <dgm:pt modelId="{DD9B00CA-1266-4520-899F-5D3A885A5B5C}">
      <dgm:prSet phldrT="[Text]" custT="1"/>
      <dgm:spPr/>
      <dgm:t>
        <a:bodyPr/>
        <a:lstStyle/>
        <a:p>
          <a:r>
            <a:rPr lang="en-US" sz="1600" b="1" i="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6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i="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6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i="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16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i="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en-US" sz="1600" b="1" i="0" dirty="0">
            <a:latin typeface="Times New Roman" pitchFamily="18" charset="0"/>
            <a:cs typeface="Times New Roman" pitchFamily="18" charset="0"/>
          </a:endParaRPr>
        </a:p>
      </dgm:t>
    </dgm:pt>
    <dgm:pt modelId="{38EEC4F7-2AFD-4D58-AD50-11A928077E6A}" type="parTrans" cxnId="{02785D7A-9D65-4BB8-BF80-ECA630DF0326}">
      <dgm:prSet/>
      <dgm:spPr/>
      <dgm:t>
        <a:bodyPr/>
        <a:lstStyle/>
        <a:p>
          <a:endParaRPr lang="en-US"/>
        </a:p>
      </dgm:t>
    </dgm:pt>
    <dgm:pt modelId="{F81A33A8-321B-4AC9-AAEA-BBF0AB084019}" type="sibTrans" cxnId="{02785D7A-9D65-4BB8-BF80-ECA630DF0326}">
      <dgm:prSet/>
      <dgm:spPr/>
      <dgm:t>
        <a:bodyPr/>
        <a:lstStyle/>
        <a:p>
          <a:endParaRPr lang="en-US"/>
        </a:p>
      </dgm:t>
    </dgm:pt>
    <dgm:pt modelId="{E7C55FA8-98F8-4353-B8A7-A6F61DC94BCA}">
      <dgm:prSet phldrT="[Text]" custT="1"/>
      <dgm:spPr/>
      <dgm:t>
        <a:bodyPr/>
        <a:lstStyle/>
        <a:p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viết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chương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khiển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bàn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CNC 2D</a:t>
          </a:r>
          <a:endParaRPr lang="en-US" sz="1400" b="1" i="0" dirty="0">
            <a:latin typeface="Times New Roman" pitchFamily="18" charset="0"/>
            <a:cs typeface="Times New Roman" pitchFamily="18" charset="0"/>
          </a:endParaRPr>
        </a:p>
      </dgm:t>
    </dgm:pt>
    <dgm:pt modelId="{A531FD99-8663-415C-A991-4421E390689B}" type="parTrans" cxnId="{87D6D054-3566-4A96-B6D5-97E3FAB2475B}">
      <dgm:prSet/>
      <dgm:spPr/>
      <dgm:t>
        <a:bodyPr/>
        <a:lstStyle/>
        <a:p>
          <a:endParaRPr lang="en-US"/>
        </a:p>
      </dgm:t>
    </dgm:pt>
    <dgm:pt modelId="{1063C4CB-107B-4047-B656-D1C85D0E5DE8}" type="sibTrans" cxnId="{87D6D054-3566-4A96-B6D5-97E3FAB2475B}">
      <dgm:prSet/>
      <dgm:spPr/>
      <dgm:t>
        <a:bodyPr/>
        <a:lstStyle/>
        <a:p>
          <a:endParaRPr lang="en-US"/>
        </a:p>
      </dgm:t>
    </dgm:pt>
    <dgm:pt modelId="{41287DE3-C819-4D84-9EAB-C5939A9C5A41}">
      <dgm:prSet phldrT="[Text]" custT="1"/>
      <dgm:spPr/>
      <dgm:t>
        <a:bodyPr/>
        <a:lstStyle/>
        <a:p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4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dirty="0" err="1" smtClean="0">
              <a:latin typeface="Times New Roman" pitchFamily="18" charset="0"/>
              <a:cs typeface="Times New Roman" pitchFamily="18" charset="0"/>
            </a:rPr>
            <a:t>tính</a:t>
          </a:r>
          <a:endParaRPr lang="en-US" sz="1400" b="1" i="0" dirty="0">
            <a:latin typeface="Times New Roman" pitchFamily="18" charset="0"/>
            <a:cs typeface="Times New Roman" pitchFamily="18" charset="0"/>
          </a:endParaRPr>
        </a:p>
      </dgm:t>
    </dgm:pt>
    <dgm:pt modelId="{DE46CBC7-1E2F-42D6-8799-D8B80E8484E2}" type="parTrans" cxnId="{27D4A3A1-D290-4A7F-A776-635446591292}">
      <dgm:prSet/>
      <dgm:spPr/>
      <dgm:t>
        <a:bodyPr/>
        <a:lstStyle/>
        <a:p>
          <a:endParaRPr lang="en-US"/>
        </a:p>
      </dgm:t>
    </dgm:pt>
    <dgm:pt modelId="{3F11C25A-0CF8-4E72-9602-C02012F608ED}" type="sibTrans" cxnId="{27D4A3A1-D290-4A7F-A776-635446591292}">
      <dgm:prSet/>
      <dgm:spPr/>
      <dgm:t>
        <a:bodyPr/>
        <a:lstStyle/>
        <a:p>
          <a:endParaRPr lang="en-US"/>
        </a:p>
      </dgm:t>
    </dgm:pt>
    <dgm:pt modelId="{61FD65E5-1E2E-428F-A9D7-65CA60DD0A0F}" type="pres">
      <dgm:prSet presAssocID="{EE02ADE8-03EF-453E-9622-5B80E56E170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9146E3E-014E-4D8B-B861-70F26F5AF579}" type="pres">
      <dgm:prSet presAssocID="{97BE74C6-53AE-48B7-BC1F-992182BDFDCD}" presName="centerShape" presStyleLbl="node0" presStyleIdx="0" presStyleCnt="1" custLinFactNeighborX="-43389" custLinFactNeighborY="-60626"/>
      <dgm:spPr/>
      <dgm:t>
        <a:bodyPr/>
        <a:lstStyle/>
        <a:p>
          <a:endParaRPr lang="en-US"/>
        </a:p>
      </dgm:t>
    </dgm:pt>
    <dgm:pt modelId="{AAC63678-3177-44DB-BBCD-569A5BE6216E}" type="pres">
      <dgm:prSet presAssocID="{38EEC4F7-2AFD-4D58-AD50-11A928077E6A}" presName="Name9" presStyleLbl="parChTrans1D2" presStyleIdx="0" presStyleCnt="3"/>
      <dgm:spPr/>
      <dgm:t>
        <a:bodyPr/>
        <a:lstStyle/>
        <a:p>
          <a:endParaRPr lang="vi-VN"/>
        </a:p>
      </dgm:t>
    </dgm:pt>
    <dgm:pt modelId="{EA7C7C86-A178-453D-B307-60DFC04D0587}" type="pres">
      <dgm:prSet presAssocID="{38EEC4F7-2AFD-4D58-AD50-11A928077E6A}" presName="connTx" presStyleLbl="parChTrans1D2" presStyleIdx="0" presStyleCnt="3"/>
      <dgm:spPr/>
      <dgm:t>
        <a:bodyPr/>
        <a:lstStyle/>
        <a:p>
          <a:endParaRPr lang="vi-VN"/>
        </a:p>
      </dgm:t>
    </dgm:pt>
    <dgm:pt modelId="{4D481EB5-9FEE-4E21-A68F-A0074FB8552B}" type="pres">
      <dgm:prSet presAssocID="{DD9B00CA-1266-4520-899F-5D3A885A5B5C}" presName="node" presStyleLbl="node1" presStyleIdx="0" presStyleCnt="3" custRadScaleRad="133800" custRadScaleInc="41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FF085-E130-4A51-89AD-18A9ED1A03B0}" type="pres">
      <dgm:prSet presAssocID="{A531FD99-8663-415C-A991-4421E390689B}" presName="Name9" presStyleLbl="parChTrans1D2" presStyleIdx="1" presStyleCnt="3"/>
      <dgm:spPr/>
      <dgm:t>
        <a:bodyPr/>
        <a:lstStyle/>
        <a:p>
          <a:endParaRPr lang="vi-VN"/>
        </a:p>
      </dgm:t>
    </dgm:pt>
    <dgm:pt modelId="{5708FD57-0C61-48BE-B6F7-178FD6EB52F6}" type="pres">
      <dgm:prSet presAssocID="{A531FD99-8663-415C-A991-4421E390689B}" presName="connTx" presStyleLbl="parChTrans1D2" presStyleIdx="1" presStyleCnt="3"/>
      <dgm:spPr/>
      <dgm:t>
        <a:bodyPr/>
        <a:lstStyle/>
        <a:p>
          <a:endParaRPr lang="vi-VN"/>
        </a:p>
      </dgm:t>
    </dgm:pt>
    <dgm:pt modelId="{72AC91F1-68AD-45B3-AFA8-8B11966C9097}" type="pres">
      <dgm:prSet presAssocID="{E7C55FA8-98F8-4353-B8A7-A6F61DC94BCA}" presName="node" presStyleLbl="node1" presStyleIdx="1" presStyleCnt="3" custScaleX="136228" custScaleY="107227" custRadScaleRad="24783" custRadScaleInc="-89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DB1E-A420-4133-AA83-7434DCAD11F3}" type="pres">
      <dgm:prSet presAssocID="{DE46CBC7-1E2F-42D6-8799-D8B80E8484E2}" presName="Name9" presStyleLbl="parChTrans1D2" presStyleIdx="2" presStyleCnt="3"/>
      <dgm:spPr/>
      <dgm:t>
        <a:bodyPr/>
        <a:lstStyle/>
        <a:p>
          <a:endParaRPr lang="vi-VN"/>
        </a:p>
      </dgm:t>
    </dgm:pt>
    <dgm:pt modelId="{3E6ADC72-9BF6-4C87-81A7-77447E5E74D5}" type="pres">
      <dgm:prSet presAssocID="{DE46CBC7-1E2F-42D6-8799-D8B80E8484E2}" presName="connTx" presStyleLbl="parChTrans1D2" presStyleIdx="2" presStyleCnt="3"/>
      <dgm:spPr/>
      <dgm:t>
        <a:bodyPr/>
        <a:lstStyle/>
        <a:p>
          <a:endParaRPr lang="vi-VN"/>
        </a:p>
      </dgm:t>
    </dgm:pt>
    <dgm:pt modelId="{2525492E-84BA-465F-B6BC-1BF0761ED5AA}" type="pres">
      <dgm:prSet presAssocID="{41287DE3-C819-4D84-9EAB-C5939A9C5A41}" presName="node" presStyleLbl="node1" presStyleIdx="2" presStyleCnt="3" custScaleX="132018" custRadScaleRad="79825" custRadScaleInc="-11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3F8A9-6D0D-46D3-BEAB-689833D84D6E}" type="presOf" srcId="{38EEC4F7-2AFD-4D58-AD50-11A928077E6A}" destId="{AAC63678-3177-44DB-BBCD-569A5BE6216E}" srcOrd="0" destOrd="0" presId="urn:microsoft.com/office/officeart/2005/8/layout/radial1"/>
    <dgm:cxn modelId="{99AC0097-F860-4F92-BA06-C32EB149F3C3}" type="presOf" srcId="{DE46CBC7-1E2F-42D6-8799-D8B80E8484E2}" destId="{1797DB1E-A420-4133-AA83-7434DCAD11F3}" srcOrd="0" destOrd="0" presId="urn:microsoft.com/office/officeart/2005/8/layout/radial1"/>
    <dgm:cxn modelId="{87D6D054-3566-4A96-B6D5-97E3FAB2475B}" srcId="{97BE74C6-53AE-48B7-BC1F-992182BDFDCD}" destId="{E7C55FA8-98F8-4353-B8A7-A6F61DC94BCA}" srcOrd="1" destOrd="0" parTransId="{A531FD99-8663-415C-A991-4421E390689B}" sibTransId="{1063C4CB-107B-4047-B656-D1C85D0E5DE8}"/>
    <dgm:cxn modelId="{16BB0659-1E79-42BD-BBD8-E814CBC6DF13}" type="presOf" srcId="{A531FD99-8663-415C-A991-4421E390689B}" destId="{5708FD57-0C61-48BE-B6F7-178FD6EB52F6}" srcOrd="1" destOrd="0" presId="urn:microsoft.com/office/officeart/2005/8/layout/radial1"/>
    <dgm:cxn modelId="{01A6AF2F-0F1A-4F72-843E-1CF24CDA4A21}" type="presOf" srcId="{E7C55FA8-98F8-4353-B8A7-A6F61DC94BCA}" destId="{72AC91F1-68AD-45B3-AFA8-8B11966C9097}" srcOrd="0" destOrd="0" presId="urn:microsoft.com/office/officeart/2005/8/layout/radial1"/>
    <dgm:cxn modelId="{C1483175-9B86-4503-A478-B9512984C5DE}" type="presOf" srcId="{41287DE3-C819-4D84-9EAB-C5939A9C5A41}" destId="{2525492E-84BA-465F-B6BC-1BF0761ED5AA}" srcOrd="0" destOrd="0" presId="urn:microsoft.com/office/officeart/2005/8/layout/radial1"/>
    <dgm:cxn modelId="{02785D7A-9D65-4BB8-BF80-ECA630DF0326}" srcId="{97BE74C6-53AE-48B7-BC1F-992182BDFDCD}" destId="{DD9B00CA-1266-4520-899F-5D3A885A5B5C}" srcOrd="0" destOrd="0" parTransId="{38EEC4F7-2AFD-4D58-AD50-11A928077E6A}" sibTransId="{F81A33A8-321B-4AC9-AAEA-BBF0AB084019}"/>
    <dgm:cxn modelId="{5C024E26-4CF2-4766-8095-BE75B31D6133}" type="presOf" srcId="{97BE74C6-53AE-48B7-BC1F-992182BDFDCD}" destId="{C9146E3E-014E-4D8B-B861-70F26F5AF579}" srcOrd="0" destOrd="0" presId="urn:microsoft.com/office/officeart/2005/8/layout/radial1"/>
    <dgm:cxn modelId="{4EF77B1C-DA79-4980-9EB5-AC206AC95377}" type="presOf" srcId="{A531FD99-8663-415C-A991-4421E390689B}" destId="{38AFF085-E130-4A51-89AD-18A9ED1A03B0}" srcOrd="0" destOrd="0" presId="urn:microsoft.com/office/officeart/2005/8/layout/radial1"/>
    <dgm:cxn modelId="{61E12AED-E1F8-4AD3-8139-20D8079CA330}" type="presOf" srcId="{DE46CBC7-1E2F-42D6-8799-D8B80E8484E2}" destId="{3E6ADC72-9BF6-4C87-81A7-77447E5E74D5}" srcOrd="1" destOrd="0" presId="urn:microsoft.com/office/officeart/2005/8/layout/radial1"/>
    <dgm:cxn modelId="{00C6F6C1-71B0-4892-99AD-CA1E89E096A4}" type="presOf" srcId="{EE02ADE8-03EF-453E-9622-5B80E56E1702}" destId="{61FD65E5-1E2E-428F-A9D7-65CA60DD0A0F}" srcOrd="0" destOrd="0" presId="urn:microsoft.com/office/officeart/2005/8/layout/radial1"/>
    <dgm:cxn modelId="{BEDA8D86-00FD-4CA7-8303-CBAA320FBAEE}" type="presOf" srcId="{38EEC4F7-2AFD-4D58-AD50-11A928077E6A}" destId="{EA7C7C86-A178-453D-B307-60DFC04D0587}" srcOrd="1" destOrd="0" presId="urn:microsoft.com/office/officeart/2005/8/layout/radial1"/>
    <dgm:cxn modelId="{27D4A3A1-D290-4A7F-A776-635446591292}" srcId="{97BE74C6-53AE-48B7-BC1F-992182BDFDCD}" destId="{41287DE3-C819-4D84-9EAB-C5939A9C5A41}" srcOrd="2" destOrd="0" parTransId="{DE46CBC7-1E2F-42D6-8799-D8B80E8484E2}" sibTransId="{3F11C25A-0CF8-4E72-9602-C02012F608ED}"/>
    <dgm:cxn modelId="{3BD45E0E-378A-4751-BCA1-61508905438F}" type="presOf" srcId="{DD9B00CA-1266-4520-899F-5D3A885A5B5C}" destId="{4D481EB5-9FEE-4E21-A68F-A0074FB8552B}" srcOrd="0" destOrd="0" presId="urn:microsoft.com/office/officeart/2005/8/layout/radial1"/>
    <dgm:cxn modelId="{95F64576-2AFF-499E-A05E-C211966F5DF5}" srcId="{EE02ADE8-03EF-453E-9622-5B80E56E1702}" destId="{97BE74C6-53AE-48B7-BC1F-992182BDFDCD}" srcOrd="0" destOrd="0" parTransId="{74576708-02A7-4E0B-8A14-CEBD8FBE14B3}" sibTransId="{ACF52AED-DE81-47B4-A2AA-163025AEF6AE}"/>
    <dgm:cxn modelId="{35689423-4F52-43AA-8C24-1139A735CC46}" type="presParOf" srcId="{61FD65E5-1E2E-428F-A9D7-65CA60DD0A0F}" destId="{C9146E3E-014E-4D8B-B861-70F26F5AF579}" srcOrd="0" destOrd="0" presId="urn:microsoft.com/office/officeart/2005/8/layout/radial1"/>
    <dgm:cxn modelId="{F8B413E2-0A32-43BA-A757-430B402606FF}" type="presParOf" srcId="{61FD65E5-1E2E-428F-A9D7-65CA60DD0A0F}" destId="{AAC63678-3177-44DB-BBCD-569A5BE6216E}" srcOrd="1" destOrd="0" presId="urn:microsoft.com/office/officeart/2005/8/layout/radial1"/>
    <dgm:cxn modelId="{9D121034-6E16-47FB-BBC4-7C5DD662D132}" type="presParOf" srcId="{AAC63678-3177-44DB-BBCD-569A5BE6216E}" destId="{EA7C7C86-A178-453D-B307-60DFC04D0587}" srcOrd="0" destOrd="0" presId="urn:microsoft.com/office/officeart/2005/8/layout/radial1"/>
    <dgm:cxn modelId="{FB43649B-68C7-403E-B937-D1719E9DE0C8}" type="presParOf" srcId="{61FD65E5-1E2E-428F-A9D7-65CA60DD0A0F}" destId="{4D481EB5-9FEE-4E21-A68F-A0074FB8552B}" srcOrd="2" destOrd="0" presId="urn:microsoft.com/office/officeart/2005/8/layout/radial1"/>
    <dgm:cxn modelId="{7136926F-F8BF-4D4D-9C5D-CF1CD58FFE73}" type="presParOf" srcId="{61FD65E5-1E2E-428F-A9D7-65CA60DD0A0F}" destId="{38AFF085-E130-4A51-89AD-18A9ED1A03B0}" srcOrd="3" destOrd="0" presId="urn:microsoft.com/office/officeart/2005/8/layout/radial1"/>
    <dgm:cxn modelId="{4F2C6500-AFED-42F8-8A2F-B7018A5387AF}" type="presParOf" srcId="{38AFF085-E130-4A51-89AD-18A9ED1A03B0}" destId="{5708FD57-0C61-48BE-B6F7-178FD6EB52F6}" srcOrd="0" destOrd="0" presId="urn:microsoft.com/office/officeart/2005/8/layout/radial1"/>
    <dgm:cxn modelId="{3AE63A3B-9466-46E2-9B2F-389DE22B2C05}" type="presParOf" srcId="{61FD65E5-1E2E-428F-A9D7-65CA60DD0A0F}" destId="{72AC91F1-68AD-45B3-AFA8-8B11966C9097}" srcOrd="4" destOrd="0" presId="urn:microsoft.com/office/officeart/2005/8/layout/radial1"/>
    <dgm:cxn modelId="{35C7CC93-2A69-42B1-895F-FB217D9D9F51}" type="presParOf" srcId="{61FD65E5-1E2E-428F-A9D7-65CA60DD0A0F}" destId="{1797DB1E-A420-4133-AA83-7434DCAD11F3}" srcOrd="5" destOrd="0" presId="urn:microsoft.com/office/officeart/2005/8/layout/radial1"/>
    <dgm:cxn modelId="{76D61A6D-FF3D-41E4-BFFA-AF289700F4AA}" type="presParOf" srcId="{1797DB1E-A420-4133-AA83-7434DCAD11F3}" destId="{3E6ADC72-9BF6-4C87-81A7-77447E5E74D5}" srcOrd="0" destOrd="0" presId="urn:microsoft.com/office/officeart/2005/8/layout/radial1"/>
    <dgm:cxn modelId="{5823A48D-9763-4539-A402-75361799E502}" type="presParOf" srcId="{61FD65E5-1E2E-428F-A9D7-65CA60DD0A0F}" destId="{2525492E-84BA-465F-B6BC-1BF0761ED5A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46E3E-014E-4D8B-B861-70F26F5AF579}">
      <dsp:nvSpPr>
        <dsp:cNvPr id="0" name=""/>
        <dsp:cNvSpPr/>
      </dsp:nvSpPr>
      <dsp:spPr>
        <a:xfrm>
          <a:off x="0" y="899776"/>
          <a:ext cx="1272691" cy="1272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Mục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tiêu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đề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tài</a:t>
          </a:r>
          <a:endParaRPr lang="en-US" sz="2100" kern="1200" dirty="0"/>
        </a:p>
      </dsp:txBody>
      <dsp:txXfrm>
        <a:off x="186381" y="1086157"/>
        <a:ext cx="899929" cy="899929"/>
      </dsp:txXfrm>
    </dsp:sp>
    <dsp:sp modelId="{AAC63678-3177-44DB-BBCD-569A5BE6216E}">
      <dsp:nvSpPr>
        <dsp:cNvPr id="0" name=""/>
        <dsp:cNvSpPr/>
      </dsp:nvSpPr>
      <dsp:spPr>
        <a:xfrm rot="1">
          <a:off x="1272691" y="1508697"/>
          <a:ext cx="110358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1103580" y="2742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6892" y="1508533"/>
        <a:ext cx="55179" cy="55179"/>
      </dsp:txXfrm>
    </dsp:sp>
    <dsp:sp modelId="{4D481EB5-9FEE-4E21-A68F-A0074FB8552B}">
      <dsp:nvSpPr>
        <dsp:cNvPr id="0" name=""/>
        <dsp:cNvSpPr/>
      </dsp:nvSpPr>
      <dsp:spPr>
        <a:xfrm>
          <a:off x="2376272" y="899777"/>
          <a:ext cx="1272691" cy="1272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6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i="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6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i="0" kern="12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16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i="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en-US" sz="16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2653" y="1086158"/>
        <a:ext cx="899929" cy="899929"/>
      </dsp:txXfrm>
    </dsp:sp>
    <dsp:sp modelId="{38AFF085-E130-4A51-89AD-18A9ED1A03B0}">
      <dsp:nvSpPr>
        <dsp:cNvPr id="0" name=""/>
        <dsp:cNvSpPr/>
      </dsp:nvSpPr>
      <dsp:spPr>
        <a:xfrm rot="2728395">
          <a:off x="904112" y="2388233"/>
          <a:ext cx="1194718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1194718" y="2742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1603" y="2385790"/>
        <a:ext cx="59735" cy="59735"/>
      </dsp:txXfrm>
    </dsp:sp>
    <dsp:sp modelId="{72AC91F1-68AD-45B3-AFA8-8B11966C9097}">
      <dsp:nvSpPr>
        <dsp:cNvPr id="0" name=""/>
        <dsp:cNvSpPr/>
      </dsp:nvSpPr>
      <dsp:spPr>
        <a:xfrm>
          <a:off x="1584175" y="2698727"/>
          <a:ext cx="1733762" cy="13646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viết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chương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khiển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bàn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CNC 2D</a:t>
          </a:r>
          <a:endParaRPr lang="en-US" sz="14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38079" y="2898578"/>
        <a:ext cx="1225954" cy="964967"/>
      </dsp:txXfrm>
    </dsp:sp>
    <dsp:sp modelId="{1797DB1E-A420-4133-AA83-7434DCAD11F3}">
      <dsp:nvSpPr>
        <dsp:cNvPr id="0" name=""/>
        <dsp:cNvSpPr/>
      </dsp:nvSpPr>
      <dsp:spPr>
        <a:xfrm rot="4939093">
          <a:off x="49413" y="2908049"/>
          <a:ext cx="1551357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1551357" y="2742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86308" y="2896691"/>
        <a:ext cx="77567" cy="77567"/>
      </dsp:txXfrm>
    </dsp:sp>
    <dsp:sp modelId="{2525492E-84BA-465F-B6BC-1BF0761ED5AA}">
      <dsp:nvSpPr>
        <dsp:cNvPr id="0" name=""/>
        <dsp:cNvSpPr/>
      </dsp:nvSpPr>
      <dsp:spPr>
        <a:xfrm>
          <a:off x="174074" y="3700897"/>
          <a:ext cx="1680182" cy="1272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4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i="0" kern="1200" dirty="0" err="1" smtClean="0">
              <a:latin typeface="Times New Roman" pitchFamily="18" charset="0"/>
              <a:cs typeface="Times New Roman" pitchFamily="18" charset="0"/>
            </a:rPr>
            <a:t>tính</a:t>
          </a:r>
          <a:endParaRPr lang="en-US" sz="14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0131" y="3887278"/>
        <a:ext cx="1188068" cy="89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903A-CDA2-408F-968B-0414DCF6807F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9E6B2-C4CD-409A-81A1-6040416732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339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347C777-5779-4955-9CC2-AE0C2CC583E1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8C83C31-4AE0-4342-AB89-225A1A529F48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2B6D3D-8C36-4DE3-9442-43BDF9B5551C}" type="slidenum">
              <a:rPr lang="en-US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85EAFF7-2616-486E-A337-A8A5A2A982FA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vi-V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3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8285-7985-4FDE-8EE6-32EEA23B6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vi-V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9B7A9B-6C67-4A30-BD3A-4E7AECCB7786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C6888F-A9FB-4D11-A6D5-F51475826FC1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328615" y="34752"/>
            <a:ext cx="8569325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TRƯỜNG </a:t>
            </a: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ĐẠI HỌC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CÔNG NGHIỆP THỰC PHẨM TP.HCM</a:t>
            </a:r>
          </a:p>
          <a:p>
            <a:pPr algn="ctr">
              <a:defRPr/>
            </a:pP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KHOA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CÔNG NGHỆ KT ĐIỆN - ĐIỆN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TỬ</a:t>
            </a:r>
          </a:p>
          <a:p>
            <a:pPr algn="ctr"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BÁO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CÁO ĐỐ ÁN CHUYÊN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KHẮC LASER MINI</a:t>
            </a:r>
            <a:endParaRPr lang="en-US" sz="3000" b="1" dirty="0" smtClean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Đường kết nối Thẳng 9"/>
          <p:cNvCxnSpPr/>
          <p:nvPr/>
        </p:nvCxnSpPr>
        <p:spPr>
          <a:xfrm>
            <a:off x="3095625" y="6405033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17" y="835947"/>
            <a:ext cx="1419225" cy="147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716463" y="4819651"/>
            <a:ext cx="2901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TRẦN HOÀN</a:t>
            </a: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4716463" y="5255685"/>
            <a:ext cx="4608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SVTH :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NGUYỄN HỮU TOÀN	</a:t>
            </a:r>
            <a:endParaRPr lang="vi-VN" b="1">
              <a:latin typeface="Times New Roman" pitchFamily="18" charset="0"/>
              <a:cs typeface="Times New Roman" pitchFamily="18" charset="0"/>
            </a:endParaRPr>
          </a:p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LÊ CÔNG TUẤN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2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3968" cy="304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4957"/>
            <a:ext cx="4283968" cy="38130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-108520" y="3182779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</a:rPr>
              <a:t>Mạch </a:t>
            </a:r>
            <a:r>
              <a:rPr lang="en-US" sz="1600" dirty="0" err="1">
                <a:solidFill>
                  <a:srgbClr val="8000FF"/>
                </a:solidFill>
              </a:rPr>
              <a:t>điều</a:t>
            </a:r>
            <a:r>
              <a:rPr lang="en-US" sz="1600" dirty="0">
                <a:solidFill>
                  <a:srgbClr val="8000FF"/>
                </a:solidFill>
              </a:rPr>
              <a:t> </a:t>
            </a:r>
            <a:r>
              <a:rPr lang="en-US" sz="1600" dirty="0" err="1">
                <a:solidFill>
                  <a:srgbClr val="8000FF"/>
                </a:solidFill>
              </a:rPr>
              <a:t>khiển</a:t>
            </a:r>
            <a:r>
              <a:rPr lang="en-US" sz="1600" dirty="0">
                <a:solidFill>
                  <a:srgbClr val="8000FF"/>
                </a:solidFill>
              </a:rPr>
              <a:t> motor </a:t>
            </a:r>
            <a:r>
              <a:rPr lang="en-US" sz="1600" dirty="0" err="1">
                <a:solidFill>
                  <a:srgbClr val="8000FF"/>
                </a:solidFill>
              </a:rPr>
              <a:t>bước</a:t>
            </a:r>
            <a:r>
              <a:rPr lang="en-US" sz="1600" dirty="0">
                <a:solidFill>
                  <a:srgbClr val="8000FF"/>
                </a:solidFill>
              </a:rPr>
              <a:t> A4988</a:t>
            </a:r>
            <a:endParaRPr lang="vi-VN" sz="1600" dirty="0">
              <a:solidFill>
                <a:srgbClr val="8000FF"/>
              </a:solidFill>
            </a:endParaRPr>
          </a:p>
        </p:txBody>
      </p:sp>
      <p:pic>
        <p:nvPicPr>
          <p:cNvPr id="10" name="Picture 9" descr="C:\Users\Khiet\Desktop\đồ án 2\P102025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90" y="0"/>
            <a:ext cx="4735810" cy="450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24214" y="-27384"/>
            <a:ext cx="4988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Ảnh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thực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tế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nối</a:t>
            </a:r>
            <a:r>
              <a:rPr lang="en-US" sz="1600" dirty="0">
                <a:solidFill>
                  <a:srgbClr val="FF0000"/>
                </a:solidFill>
              </a:rPr>
              <a:t> A4988 </a:t>
            </a:r>
            <a:r>
              <a:rPr lang="en-US" sz="1600" dirty="0" err="1">
                <a:solidFill>
                  <a:srgbClr val="FF0000"/>
                </a:solidFill>
              </a:rPr>
              <a:t>với</a:t>
            </a:r>
            <a:r>
              <a:rPr lang="en-US" sz="1600" dirty="0">
                <a:solidFill>
                  <a:srgbClr val="FF0000"/>
                </a:solidFill>
              </a:rPr>
              <a:t> Board </a:t>
            </a:r>
            <a:r>
              <a:rPr lang="en-US" sz="1600" dirty="0" err="1">
                <a:solidFill>
                  <a:srgbClr val="FF0000"/>
                </a:solidFill>
              </a:rPr>
              <a:t>điều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khiển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8190" y="4430605"/>
            <a:ext cx="473581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 err="1"/>
              <a:t>Hiện</a:t>
            </a:r>
            <a:r>
              <a:rPr lang="en-US" sz="2200" b="1" dirty="0"/>
              <a:t> nay </a:t>
            </a:r>
            <a:r>
              <a:rPr lang="en-US" sz="2200" b="1" dirty="0" err="1"/>
              <a:t>rất</a:t>
            </a:r>
            <a:r>
              <a:rPr lang="en-US" sz="2200" b="1" dirty="0"/>
              <a:t> </a:t>
            </a:r>
            <a:r>
              <a:rPr lang="en-US" sz="2200" b="1" dirty="0" err="1"/>
              <a:t>nhiều</a:t>
            </a:r>
            <a:r>
              <a:rPr lang="en-US" sz="2200" b="1" dirty="0"/>
              <a:t> </a:t>
            </a:r>
            <a:r>
              <a:rPr lang="en-US" sz="2200" b="1" dirty="0" err="1"/>
              <a:t>máy</a:t>
            </a:r>
            <a:r>
              <a:rPr lang="en-US" sz="2200" b="1" dirty="0"/>
              <a:t> </a:t>
            </a:r>
            <a:r>
              <a:rPr lang="en-US" sz="2200" b="1" dirty="0" err="1"/>
              <a:t>khắc</a:t>
            </a:r>
            <a:r>
              <a:rPr lang="en-US" sz="2200" b="1" dirty="0"/>
              <a:t> laser </a:t>
            </a:r>
            <a:r>
              <a:rPr lang="en-US" sz="2200" b="1" dirty="0" err="1"/>
              <a:t>sử</a:t>
            </a:r>
            <a:r>
              <a:rPr lang="en-US" sz="2200" b="1" dirty="0"/>
              <a:t> </a:t>
            </a:r>
            <a:r>
              <a:rPr lang="en-US" sz="2200" b="1" dirty="0" err="1"/>
              <a:t>dụng</a:t>
            </a:r>
            <a:r>
              <a:rPr lang="en-US" sz="2200" b="1" dirty="0"/>
              <a:t> mạch </a:t>
            </a:r>
            <a:r>
              <a:rPr lang="en-US" sz="2200" b="1" dirty="0" err="1"/>
              <a:t>điều</a:t>
            </a:r>
            <a:r>
              <a:rPr lang="en-US" sz="2200" b="1" dirty="0"/>
              <a:t> </a:t>
            </a:r>
            <a:r>
              <a:rPr lang="en-US" sz="2200" b="1" dirty="0" err="1"/>
              <a:t>khiển</a:t>
            </a:r>
            <a:r>
              <a:rPr lang="en-US" sz="2200" b="1" dirty="0"/>
              <a:t> A4988</a:t>
            </a:r>
            <a:endParaRPr lang="vi-VN" sz="2200" b="1" dirty="0"/>
          </a:p>
        </p:txBody>
      </p:sp>
    </p:spTree>
    <p:extLst>
      <p:ext uri="{BB962C8B-B14F-4D97-AF65-F5344CB8AC3E}">
        <p14:creationId xmlns:p14="http://schemas.microsoft.com/office/powerpoint/2010/main" val="6451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Khiet\Desktop\mach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2" y="1"/>
            <a:ext cx="9161512" cy="55412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835696" y="5820713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laser </a:t>
            </a:r>
            <a:r>
              <a:rPr lang="en-US" dirty="0" err="1"/>
              <a:t>borad</a:t>
            </a:r>
            <a:r>
              <a:rPr lang="en-US" dirty="0"/>
              <a:t> mạch </a:t>
            </a:r>
            <a:r>
              <a:rPr lang="en-US" dirty="0" err="1"/>
              <a:t>trước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528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" y="3627120"/>
            <a:ext cx="5742305" cy="323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5733415" cy="362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012163" y="1321117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Fimware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2163" y="5242560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8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0"/>
            <a:ext cx="6756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</a:rPr>
              <a:t>XÂY DỰNG ỨNG DỤNG XỬ LÝ ẢNH</a:t>
            </a:r>
            <a:endParaRPr lang="vi-VN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3596640" cy="63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3596640" y="548681"/>
            <a:ext cx="55473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8000FF"/>
                </a:solidFill>
              </a:rPr>
              <a:t>	Trong </a:t>
            </a:r>
            <a:r>
              <a:rPr lang="en-US" dirty="0" err="1">
                <a:solidFill>
                  <a:srgbClr val="8000FF"/>
                </a:solidFill>
              </a:rPr>
              <a:t>phạm</a:t>
            </a:r>
            <a:r>
              <a:rPr lang="en-US" dirty="0">
                <a:solidFill>
                  <a:srgbClr val="8000FF"/>
                </a:solidFill>
              </a:rPr>
              <a:t> vi </a:t>
            </a:r>
            <a:r>
              <a:rPr lang="en-US" dirty="0" err="1">
                <a:solidFill>
                  <a:srgbClr val="8000FF"/>
                </a:solidFill>
              </a:rPr>
              <a:t>đề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tài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này</a:t>
            </a:r>
            <a:r>
              <a:rPr lang="en-US" dirty="0">
                <a:solidFill>
                  <a:srgbClr val="8000FF"/>
                </a:solidFill>
              </a:rPr>
              <a:t>, </a:t>
            </a:r>
            <a:r>
              <a:rPr lang="en-US" dirty="0" err="1">
                <a:solidFill>
                  <a:srgbClr val="8000FF"/>
                </a:solidFill>
              </a:rPr>
              <a:t>loại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đầu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vào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để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khắc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là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chân</a:t>
            </a:r>
            <a:r>
              <a:rPr lang="en-US" dirty="0">
                <a:solidFill>
                  <a:srgbClr val="8000FF"/>
                </a:solidFill>
              </a:rPr>
              <a:t> dung (</a:t>
            </a:r>
            <a:r>
              <a:rPr lang="en-US" dirty="0" err="1">
                <a:solidFill>
                  <a:srgbClr val="8000FF"/>
                </a:solidFill>
              </a:rPr>
              <a:t>mở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rộng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cho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cả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 con </a:t>
            </a:r>
            <a:r>
              <a:rPr lang="en-US" dirty="0" err="1">
                <a:solidFill>
                  <a:srgbClr val="8000FF"/>
                </a:solidFill>
              </a:rPr>
              <a:t>vật</a:t>
            </a:r>
            <a:r>
              <a:rPr lang="en-US" dirty="0">
                <a:solidFill>
                  <a:srgbClr val="8000FF"/>
                </a:solidFill>
              </a:rPr>
              <a:t>, </a:t>
            </a:r>
            <a:r>
              <a:rPr lang="en-US" dirty="0" err="1">
                <a:solidFill>
                  <a:srgbClr val="8000FF"/>
                </a:solidFill>
              </a:rPr>
              <a:t>đồ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vật</a:t>
            </a:r>
            <a:r>
              <a:rPr lang="en-US" dirty="0">
                <a:solidFill>
                  <a:srgbClr val="8000FF"/>
                </a:solidFill>
              </a:rPr>
              <a:t>...) .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đầu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vào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sẽ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được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thay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đổi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độ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phân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giải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cho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phù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hợp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với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kích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thước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thực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của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tấm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gỗ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khắc</a:t>
            </a:r>
            <a:r>
              <a:rPr lang="en-US" dirty="0">
                <a:solidFill>
                  <a:srgbClr val="8000FF"/>
                </a:solidFill>
              </a:rPr>
              <a:t>. </a:t>
            </a:r>
            <a:r>
              <a:rPr lang="en-US" dirty="0" err="1">
                <a:solidFill>
                  <a:srgbClr val="8000FF"/>
                </a:solidFill>
              </a:rPr>
              <a:t>Sau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đó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sẽ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được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chuyển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thành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kiểu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đa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mức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xám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và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chỉnh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sửa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để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nâng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cao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chất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lượng</a:t>
            </a:r>
            <a:r>
              <a:rPr lang="en-US" dirty="0">
                <a:solidFill>
                  <a:srgbClr val="8000FF"/>
                </a:solidFill>
              </a:rPr>
              <a:t>, </a:t>
            </a:r>
            <a:r>
              <a:rPr lang="en-US" dirty="0" err="1">
                <a:solidFill>
                  <a:srgbClr val="8000FF"/>
                </a:solidFill>
              </a:rPr>
              <a:t>tăng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độ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sắc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nét</a:t>
            </a:r>
            <a:r>
              <a:rPr lang="en-US" dirty="0">
                <a:solidFill>
                  <a:srgbClr val="8000FF"/>
                </a:solidFill>
              </a:rPr>
              <a:t>. </a:t>
            </a:r>
            <a:r>
              <a:rPr lang="en-US" dirty="0" err="1">
                <a:solidFill>
                  <a:srgbClr val="8000FF"/>
                </a:solidFill>
              </a:rPr>
              <a:t>Cuối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cùng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là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bước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quan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trọng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nhất</a:t>
            </a:r>
            <a:r>
              <a:rPr lang="en-US" dirty="0">
                <a:solidFill>
                  <a:srgbClr val="8000FF"/>
                </a:solidFill>
              </a:rPr>
              <a:t>: </a:t>
            </a:r>
            <a:r>
              <a:rPr lang="en-US" dirty="0" err="1">
                <a:solidFill>
                  <a:srgbClr val="8000FF"/>
                </a:solidFill>
              </a:rPr>
              <a:t>lọc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. </a:t>
            </a:r>
            <a:r>
              <a:rPr lang="en-US" dirty="0" err="1">
                <a:solidFill>
                  <a:srgbClr val="8000FF"/>
                </a:solidFill>
              </a:rPr>
              <a:t>Ảnh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sau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khi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được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chỉnh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sửa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sẽ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được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lọc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bằng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phương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pháp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phân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ngưỡng</a:t>
            </a:r>
            <a:r>
              <a:rPr lang="en-US" dirty="0">
                <a:solidFill>
                  <a:srgbClr val="8000FF"/>
                </a:solidFill>
              </a:rPr>
              <a:t>. </a:t>
            </a:r>
            <a:r>
              <a:rPr lang="en-US" dirty="0" err="1">
                <a:solidFill>
                  <a:srgbClr val="8000FF"/>
                </a:solidFill>
              </a:rPr>
              <a:t>Đề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tài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xét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trường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hợp</a:t>
            </a:r>
            <a:r>
              <a:rPr lang="en-US" dirty="0">
                <a:solidFill>
                  <a:srgbClr val="8000FF"/>
                </a:solidFill>
              </a:rPr>
              <a:t> 4 </a:t>
            </a:r>
            <a:r>
              <a:rPr lang="en-US" dirty="0" err="1">
                <a:solidFill>
                  <a:srgbClr val="8000FF"/>
                </a:solidFill>
              </a:rPr>
              <a:t>ngưỡng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lọc</a:t>
            </a:r>
            <a:r>
              <a:rPr lang="en-US" dirty="0">
                <a:solidFill>
                  <a:srgbClr val="8000FF"/>
                </a:solidFill>
              </a:rPr>
              <a:t>, </a:t>
            </a:r>
            <a:r>
              <a:rPr lang="en-US" dirty="0" err="1">
                <a:solidFill>
                  <a:srgbClr val="8000FF"/>
                </a:solidFill>
              </a:rPr>
              <a:t>tương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ứng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với</a:t>
            </a:r>
            <a:r>
              <a:rPr lang="en-US" dirty="0">
                <a:solidFill>
                  <a:srgbClr val="8000FF"/>
                </a:solidFill>
              </a:rPr>
              <a:t> 5 </a:t>
            </a:r>
            <a:r>
              <a:rPr lang="en-US" dirty="0" err="1">
                <a:solidFill>
                  <a:srgbClr val="8000FF"/>
                </a:solidFill>
              </a:rPr>
              <a:t>mức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độ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đậm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nhạt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của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màu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err="1">
                <a:solidFill>
                  <a:srgbClr val="8000FF"/>
                </a:solidFill>
              </a:rPr>
              <a:t>sắc</a:t>
            </a:r>
            <a:endParaRPr lang="vi-VN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0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 descr="C:\Users\Khiet\Desktop\đồ án 2\media\image47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1" y="0"/>
            <a:ext cx="4588371" cy="621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Khiet\Desktop\đồ án 2\media\image49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213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774816" y="6365557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12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Khiet\Desktop\đồ án 2\media\image63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5334000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3165" y="-4921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khắc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611561" y="4005064"/>
            <a:ext cx="842493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gồm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màu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trắng</a:t>
            </a:r>
            <a:r>
              <a:rPr lang="en-US" dirty="0">
                <a:solidFill>
                  <a:srgbClr val="FF0000"/>
                </a:solidFill>
              </a:rPr>
              <a:t>. Do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 ma </a:t>
            </a:r>
            <a:r>
              <a:rPr lang="en-US" dirty="0" err="1">
                <a:solidFill>
                  <a:srgbClr val="FF0000"/>
                </a:solidFill>
              </a:rPr>
              <a:t>trận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0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255. Ma </a:t>
            </a:r>
            <a:r>
              <a:rPr lang="en-US" dirty="0" err="1">
                <a:solidFill>
                  <a:srgbClr val="FF0000"/>
                </a:solidFill>
              </a:rPr>
              <a:t>trận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file text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Data.txt,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Quá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ma </a:t>
            </a:r>
            <a:r>
              <a:rPr lang="en-US" dirty="0" err="1">
                <a:solidFill>
                  <a:srgbClr val="FF0000"/>
                </a:solidFill>
              </a:rPr>
              <a:t>trận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ma </a:t>
            </a:r>
            <a:r>
              <a:rPr lang="en-US" dirty="0" err="1">
                <a:solidFill>
                  <a:srgbClr val="FF0000"/>
                </a:solidFill>
              </a:rPr>
              <a:t>trận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khắc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14" y="33179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solidFill>
                  <a:srgbClr val="FF0000"/>
                </a:solidFill>
              </a:rPr>
              <a:t>Xây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dựng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khiển</a:t>
            </a:r>
            <a:endParaRPr lang="vi-VN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C:\Users\Khiet\Desktop\đồ án 2\media\image65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" y="525621"/>
            <a:ext cx="4989934" cy="6263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004048" y="260649"/>
            <a:ext cx="4139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text </a:t>
            </a:r>
            <a:r>
              <a:rPr lang="en-US" i="1" dirty="0"/>
              <a:t>Data.txt,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.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file text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</a:t>
            </a:r>
            <a:r>
              <a:rPr lang="en-US" dirty="0" err="1"/>
              <a:t>hình</a:t>
            </a:r>
            <a:r>
              <a:rPr lang="en-US" dirty="0"/>
              <a:t> 4.1. File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0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(</a:t>
            </a:r>
            <a:r>
              <a:rPr lang="en-US" i="1" dirty="0"/>
              <a:t>height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i="1" dirty="0"/>
              <a:t>(width).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262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Khiet\Desktop\đồ án 2\media\image6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3001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606280" y="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Trong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laser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Ω </a:t>
            </a:r>
            <a:r>
              <a:rPr lang="en-US" b="1" dirty="0">
                <a:solidFill>
                  <a:srgbClr val="FF0000"/>
                </a:solidFill>
              </a:rPr>
              <a:t>( </a:t>
            </a:r>
            <a:r>
              <a:rPr lang="en-US" b="1" i="1" dirty="0">
                <a:solidFill>
                  <a:srgbClr val="FF0000"/>
                </a:solidFill>
              </a:rPr>
              <a:t>inc</a:t>
            </a:r>
            <a:r>
              <a:rPr lang="en-US" b="1" dirty="0">
                <a:solidFill>
                  <a:srgbClr val="FF0000"/>
                </a:solidFill>
              </a:rPr>
              <a:t>h) </a:t>
            </a:r>
            <a:r>
              <a:rPr lang="en-US" b="1" i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1/dpi(4.1)</a:t>
            </a:r>
            <a:endParaRPr lang="vi-VN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Trong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mm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(4.1)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:</a:t>
            </a:r>
            <a:endParaRPr lang="vi-VN" dirty="0"/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Ω </a:t>
            </a:r>
            <a:r>
              <a:rPr lang="en-US" b="1" dirty="0">
                <a:solidFill>
                  <a:srgbClr val="FF0000"/>
                </a:solidFill>
              </a:rPr>
              <a:t>(mm) </a:t>
            </a:r>
            <a:r>
              <a:rPr lang="en-US" b="1" i="1" dirty="0">
                <a:solidFill>
                  <a:srgbClr val="FF0000"/>
                </a:solidFill>
              </a:rPr>
              <a:t>=25.4/dpi</a:t>
            </a:r>
            <a:r>
              <a:rPr lang="en-US" b="1" dirty="0">
                <a:solidFill>
                  <a:srgbClr val="FF0000"/>
                </a:solidFill>
              </a:rPr>
              <a:t>(4.2)</a:t>
            </a:r>
            <a:endParaRPr lang="vi-VN" b="1" dirty="0">
              <a:solidFill>
                <a:srgbClr val="FF0000"/>
              </a:solidFill>
            </a:endParaRPr>
          </a:p>
          <a:p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85514"/>
          <a:ext cx="4038600" cy="242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8600"/>
              </a:tblGrid>
              <a:tr h="2424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Giao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diện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của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chương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trình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điều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khiển</a:t>
                      </a:r>
                      <a:endParaRPr lang="vi-VN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807524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361702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6150451"/>
            <a:ext cx="420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khiển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2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1"/>
            <a:ext cx="84249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vi-VN" dirty="0">
              <a:solidFill>
                <a:srgbClr val="FF0000"/>
              </a:solidFill>
            </a:endParaRPr>
          </a:p>
        </p:txBody>
      </p:sp>
      <p:pic>
        <p:nvPicPr>
          <p:cNvPr id="6" name="Picture 5" descr="image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68144" cy="3318717"/>
          </a:xfrm>
          <a:prstGeom prst="rect">
            <a:avLst/>
          </a:prstGeom>
          <a:noFill/>
        </p:spPr>
      </p:pic>
      <p:pic>
        <p:nvPicPr>
          <p:cNvPr id="7" name="Picture 6" descr="C:\Users\Khiet\Desktop\đồ án 2\media\image71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8719"/>
            <a:ext cx="5868144" cy="35697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5868145" y="114301"/>
            <a:ext cx="323913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đầy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đủ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chi </a:t>
            </a:r>
            <a:r>
              <a:rPr lang="en-US" dirty="0" err="1">
                <a:solidFill>
                  <a:srgbClr val="FF0000"/>
                </a:solidFill>
              </a:rPr>
              <a:t>tiết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chi </a:t>
            </a:r>
            <a:r>
              <a:rPr lang="en-US" dirty="0" err="1">
                <a:solidFill>
                  <a:srgbClr val="FF0000"/>
                </a:solidFill>
              </a:rPr>
              <a:t>tiết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khuôn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mặt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trạng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...</a:t>
            </a:r>
            <a:endParaRPr lang="vi-V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thấy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Tuy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nhìn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gần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chấm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đen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4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66328"/>
          </a:xfrm>
        </p:spPr>
        <p:txBody>
          <a:bodyPr/>
          <a:lstStyle/>
          <a:p>
            <a:r>
              <a:rPr lang="vi-V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</a:t>
            </a:r>
            <a:r>
              <a:rPr lang="vi-V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932724"/>
            <a:ext cx="8604250" cy="59252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laser</a:t>
            </a:r>
            <a:endParaRPr lang="vi-V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/>
              <a:t>"</a:t>
            </a:r>
            <a:r>
              <a:rPr lang="en-US" sz="2000" dirty="0" err="1" smtClean="0"/>
              <a:t>khuếch</a:t>
            </a:r>
            <a:r>
              <a:rPr lang="en-US" sz="2000" dirty="0" smtClean="0"/>
              <a:t> </a:t>
            </a:r>
            <a:r>
              <a:rPr lang="en-US" sz="2000" dirty="0" err="1" smtClean="0"/>
              <a:t>đại</a:t>
            </a:r>
            <a:r>
              <a:rPr lang="en-US" sz="2000" dirty="0" smtClean="0"/>
              <a:t> </a:t>
            </a:r>
            <a:r>
              <a:rPr lang="en-US" sz="2000" dirty="0" err="1" smtClean="0"/>
              <a:t>ánh</a:t>
            </a:r>
            <a:r>
              <a:rPr lang="en-US" sz="2000" dirty="0" smtClean="0"/>
              <a:t> </a:t>
            </a:r>
            <a:r>
              <a:rPr lang="en-US" sz="2000" dirty="0" err="1" smtClean="0"/>
              <a:t>sáng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xạ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vi-VN" sz="2000" dirty="0" smtClean="0"/>
              <a:t>’’</a:t>
            </a:r>
          </a:p>
          <a:p>
            <a:pPr lvl="1">
              <a:lnSpc>
                <a:spcPct val="150000"/>
              </a:lnSpc>
            </a:pPr>
            <a:endParaRPr lang="vi-V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vi-V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vi-V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3" y="3816353"/>
            <a:ext cx="2722563" cy="189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8" y="3270251"/>
            <a:ext cx="4670425" cy="146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826000"/>
            <a:ext cx="200025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6" y="4826000"/>
            <a:ext cx="2670175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3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899596" y="1880830"/>
            <a:ext cx="7104193" cy="156966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XIN CHÂN THÀNH</a:t>
            </a:r>
          </a:p>
          <a:p>
            <a:pPr algn="ctr" eaLnBrk="1" hangingPunct="1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CẢM ƠN!</a:t>
            </a: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146425" y="47244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851921" y="5266267"/>
            <a:ext cx="219645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851921" y="5806017"/>
            <a:ext cx="219645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_Văn_Bản 10"/>
          <p:cNvSpPr txBox="1"/>
          <p:nvPr/>
        </p:nvSpPr>
        <p:spPr>
          <a:xfrm>
            <a:off x="3062198" y="4292445"/>
            <a:ext cx="9557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Họ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tên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4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152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laser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5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5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395288" y="1028700"/>
            <a:ext cx="8424862" cy="5664200"/>
          </a:xfrm>
        </p:spPr>
        <p:txBody>
          <a:bodyPr/>
          <a:lstStyle/>
          <a:p>
            <a:r>
              <a:rPr lang="en-US" sz="2500" b="1" smtClean="0">
                <a:latin typeface="Times New Roman" pitchFamily="18" charset="0"/>
                <a:cs typeface="Times New Roman" pitchFamily="18" charset="0"/>
              </a:rPr>
              <a:t>Cho đến nay, thiết bị đã được nghiên cứu và phát triển các ứng dụng như vẽ chữ, hút vật tròn và tạo hình, ứng dụng camera...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80168"/>
            <a:ext cx="3530600" cy="192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84216" y="2542120"/>
            <a:ext cx="3887787" cy="1248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autocad</a:t>
            </a:r>
            <a:endParaRPr lang="en-US" dirty="0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127500"/>
            <a:ext cx="4087812" cy="204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84213" y="4667253"/>
            <a:ext cx="3465512" cy="115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Khắc chữ bằng tia 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smtClean="0"/>
          </a:p>
        </p:txBody>
      </p:sp>
      <p:pic>
        <p:nvPicPr>
          <p:cNvPr id="8195" name="Content Placeholder 3" descr="C:\Users\Khiet\Desktop\đồ án 2\media\image9.jpe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4341" y="317500"/>
            <a:ext cx="5749925" cy="2982384"/>
          </a:xfrm>
        </p:spPr>
      </p:pic>
      <p:sp>
        <p:nvSpPr>
          <p:cNvPr id="5" name="Right Arrow 4"/>
          <p:cNvSpPr/>
          <p:nvPr/>
        </p:nvSpPr>
        <p:spPr>
          <a:xfrm>
            <a:off x="684216" y="1418169"/>
            <a:ext cx="2270125" cy="172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laser</a:t>
            </a:r>
            <a:r>
              <a:rPr lang="vi-VN" sz="15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4" y="3813045"/>
            <a:ext cx="816399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ề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laser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gỗ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laser,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CNC 2D</a:t>
            </a:r>
          </a:p>
        </p:txBody>
      </p:sp>
    </p:spTree>
    <p:extLst>
      <p:ext uri="{BB962C8B-B14F-4D97-AF65-F5344CB8AC3E}">
        <p14:creationId xmlns:p14="http://schemas.microsoft.com/office/powerpoint/2010/main" val="2189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2"/>
          <p:cNvSpPr>
            <a:spLocks noChangeArrowheads="1"/>
          </p:cNvSpPr>
          <p:nvPr/>
        </p:nvSpPr>
        <p:spPr bwMode="auto">
          <a:xfrm>
            <a:off x="395291" y="618068"/>
            <a:ext cx="8569325" cy="6239933"/>
          </a:xfrm>
          <a:prstGeom prst="rect">
            <a:avLst/>
          </a:prstGeom>
          <a:solidFill>
            <a:schemeClr val="bg1">
              <a:alpha val="43921"/>
            </a:schemeClr>
          </a:solidFill>
          <a:ln w="9525">
            <a:solidFill>
              <a:srgbClr val="CCCCCC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endParaRPr lang="vi-VN" sz="2000" b="1">
              <a:solidFill>
                <a:srgbClr val="4C4C4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28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vi-VN">
              <a:solidFill>
                <a:srgbClr val="4C4C4C"/>
              </a:solidFill>
            </a:endParaRPr>
          </a:p>
        </p:txBody>
      </p:sp>
      <p:sp>
        <p:nvSpPr>
          <p:cNvPr id="9220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vi-VN">
              <a:solidFill>
                <a:srgbClr val="4C4C4C"/>
              </a:solidFill>
            </a:endParaRPr>
          </a:p>
        </p:txBody>
      </p:sp>
      <p:sp>
        <p:nvSpPr>
          <p:cNvPr id="9221" name="Rectangle 30"/>
          <p:cNvSpPr>
            <a:spLocks noChangeArrowheads="1"/>
          </p:cNvSpPr>
          <p:nvPr/>
        </p:nvSpPr>
        <p:spPr bwMode="auto">
          <a:xfrm rot="19151489" flipV="1">
            <a:off x="1219200" y="492125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vi-VN">
              <a:solidFill>
                <a:srgbClr val="4C4C4C"/>
              </a:solidFill>
            </a:endParaRPr>
          </a:p>
        </p:txBody>
      </p:sp>
      <p:sp>
        <p:nvSpPr>
          <p:cNvPr id="9222" name="Rectangle 31"/>
          <p:cNvSpPr>
            <a:spLocks noChangeArrowheads="1"/>
          </p:cNvSpPr>
          <p:nvPr/>
        </p:nvSpPr>
        <p:spPr bwMode="auto">
          <a:xfrm rot="13751489" flipV="1">
            <a:off x="7620000" y="492125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vi-VN">
              <a:solidFill>
                <a:srgbClr val="4C4C4C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395536" y="548680"/>
          <a:ext cx="4176464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506640" y="933451"/>
            <a:ext cx="4464050" cy="2400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endParaRPr lang="vi-VN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00438" y="4313767"/>
            <a:ext cx="4464050" cy="22838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11576" y="2180861"/>
            <a:ext cx="4464050" cy="11535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khắc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516464" y="3333751"/>
            <a:ext cx="431800" cy="98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107950" y="548217"/>
            <a:ext cx="8928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2"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Phạm vi đề tài</a:t>
            </a:r>
          </a:p>
          <a:p>
            <a:pPr algn="ctr"/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9753" y="1316568"/>
            <a:ext cx="4824413" cy="508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laser Box 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1.10),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0.5 W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gỗ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70x60x5 mm.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JPG, PNG, GIF.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đậm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nhạt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1mm.</a:t>
            </a:r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6" y="1352551"/>
            <a:ext cx="1944687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084888" y="4197352"/>
            <a:ext cx="2374900" cy="48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Đầ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laser box</a:t>
            </a:r>
          </a:p>
        </p:txBody>
      </p:sp>
    </p:spTree>
    <p:extLst>
      <p:ext uri="{BB962C8B-B14F-4D97-AF65-F5344CB8AC3E}">
        <p14:creationId xmlns:p14="http://schemas.microsoft.com/office/powerpoint/2010/main" val="36768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20046" y="260648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 2.</a:t>
            </a:r>
            <a:r>
              <a:rPr lang="vi-V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 HIỂU MÔ HÌNH MÁY  KHẮC LASER</a:t>
            </a:r>
          </a:p>
        </p:txBody>
      </p:sp>
      <p:pic>
        <p:nvPicPr>
          <p:cNvPr id="3" name="Picture 2" descr="C:\Users\Khiet\Desktop\cn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78984"/>
            <a:ext cx="4248472" cy="52263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364088" y="810638"/>
            <a:ext cx="3096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Thanh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đai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Thanh </a:t>
            </a:r>
            <a:r>
              <a:rPr lang="en-US" dirty="0" err="1"/>
              <a:t>trược</a:t>
            </a:r>
            <a:r>
              <a:rPr lang="en-US" dirty="0"/>
              <a:t> </a:t>
            </a:r>
            <a:r>
              <a:rPr lang="en-US" dirty="0" err="1"/>
              <a:t>dọc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 </a:t>
            </a:r>
            <a:r>
              <a:rPr lang="en-US" dirty="0" err="1"/>
              <a:t>lăn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laser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vi-V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răng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687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Khiet\Desktop\may laser\may\Zalo_63643917515707943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3" y="9660"/>
            <a:ext cx="4372719" cy="52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355976" y="48617"/>
            <a:ext cx="4788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vi-VN" sz="2400" dirty="0"/>
              <a:t>Lắp ráp nhanh, căn chỉnh và bảo dưỡng dễ dàng.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400" dirty="0"/>
              <a:t>Cộng đồng mã nguồn mờ lớn.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400" dirty="0"/>
              <a:t>Phù hợp với người mới bắt đầu làm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400" dirty="0"/>
              <a:t> quen công nghệ </a:t>
            </a:r>
            <a:r>
              <a:rPr lang="en-US" sz="2400" dirty="0"/>
              <a:t>laser</a:t>
            </a:r>
            <a:endParaRPr lang="vi-VN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vi-VN" sz="2400" dirty="0"/>
              <a:t>Có thể sử dụng vật liệu tuỳ ý theo điểu kiện sẵn có để làm khung cho máy như: gỗ, acrylic (mi ca), sắt, nhôm…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445224"/>
            <a:ext cx="394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laser </a:t>
            </a:r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thành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5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sangtaokythuat.com/image/data/daulas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20072" cy="59252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111552" y="3201962"/>
            <a:ext cx="4211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kỹ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thuật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vi-VN" b="1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sóng</a:t>
            </a:r>
            <a:r>
              <a:rPr lang="en-US" dirty="0">
                <a:solidFill>
                  <a:srgbClr val="FF0000"/>
                </a:solidFill>
              </a:rPr>
              <a:t>: Blue 445nm (2.5W); blue violet 405nm (0.5W)</a:t>
            </a:r>
            <a:endParaRPr lang="vi-VN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Điện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12V DC</a:t>
            </a:r>
            <a:endParaRPr lang="vi-VN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Tản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gió</a:t>
            </a:r>
            <a:endParaRPr lang="vi-V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cự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706" y="592527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Đầu</a:t>
            </a:r>
            <a:r>
              <a:rPr lang="en-US" dirty="0" smtClean="0">
                <a:solidFill>
                  <a:srgbClr val="7030A0"/>
                </a:solidFill>
              </a:rPr>
              <a:t> laser</a:t>
            </a:r>
            <a:endParaRPr lang="vi-VN" dirty="0">
              <a:solidFill>
                <a:srgbClr val="7030A0"/>
              </a:solidFill>
            </a:endParaRPr>
          </a:p>
        </p:txBody>
      </p:sp>
      <p:pic>
        <p:nvPicPr>
          <p:cNvPr id="8" name="Picture 7" descr="C:\Users\Khiet\Desktop\đồ án 2\Zalo_63643917617557377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2" y="2"/>
            <a:ext cx="4032448" cy="3201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34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861</Words>
  <Application>Microsoft Office PowerPoint</Application>
  <PresentationFormat>On-screen Show (4:3)</PresentationFormat>
  <Paragraphs>90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TỔNG QUAN</vt:lpstr>
      <vt:lpstr>Phát triển máy khắc laser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2017-11-30T02:16:32Z</dcterms:created>
  <dcterms:modified xsi:type="dcterms:W3CDTF">2017-11-30T02:20:54Z</dcterms:modified>
</cp:coreProperties>
</file>