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F1C3E-F678-4142-8444-F3816586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F2858-17D3-4CA1-A906-786B298BA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D38DA-FF7A-4E25-B114-8D676711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24A-35B3-4CBE-809B-FBDD4F1AF7D5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78AB8-BDD4-4624-B6BD-B5BA521C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CD265-528C-4622-BD87-E494C26E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FC97-53FF-4A2D-9084-A5AB20F6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8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4E5E8-669C-4FF4-9AC8-818D9910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FD8DE3-90B1-449E-8C85-6B22DA2BE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A7379-6694-46AA-9D96-5EA474AB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24A-35B3-4CBE-809B-FBDD4F1AF7D5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8A703-0A3F-4C08-B5A2-4FF6BBA1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976D2-AD70-4E68-AE1C-FA0128C5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FC97-53FF-4A2D-9084-A5AB20F6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8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7DA131-BD8A-4F31-AE8B-5ED5DA706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85A3F0-5C04-4DCF-A689-4CE8DF358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B869A-4372-401F-BC51-09B0EAFF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24A-35B3-4CBE-809B-FBDD4F1AF7D5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00A6B-5E2F-43C7-9488-2B18D591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EC9AC-E639-49FF-A4DE-46FAC4E5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FC97-53FF-4A2D-9084-A5AB20F6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9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C083F-4C65-4450-9204-4A093FC2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51436-D419-4B02-8895-E6DA3130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66436-3564-4E61-9015-5EAE3854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24A-35B3-4CBE-809B-FBDD4F1AF7D5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B4779-6148-43A7-955E-E7C2BE67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E7AE4-BB22-47E2-BEA9-CC35BB49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FC97-53FF-4A2D-9084-A5AB20F6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6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E4809-219A-4EF0-947E-D7E45E48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75B9D-232E-42B6-A620-8DCDB29BD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79337-F1B8-4770-8622-DE1DE5E4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24A-35B3-4CBE-809B-FBDD4F1AF7D5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C06A1-343B-4A2B-8DFE-952A2DD8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3320F-6FF9-4A5A-884E-D672AA95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FC97-53FF-4A2D-9084-A5AB20F6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9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68ACE-D6A3-4BD6-99B4-B80FDE4F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51FB1-E34B-44AD-95E4-0239F474C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F0C814-12B1-4795-9DE2-405636BBC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18A66-3BF9-4928-BC2A-910C64CA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24A-35B3-4CBE-809B-FBDD4F1AF7D5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2E4FA9-11CB-48A5-86C4-C0588678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2133F-4E2C-43F8-9B22-C7FC5529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FC97-53FF-4A2D-9084-A5AB20F6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7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C5133-22B7-4E43-B656-F80BAD2E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3D2E4-2408-4A13-B212-4E576CD3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CDCDCD-4B7B-4D4E-8E06-89B275ED1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6DD6E2-91C7-4A04-9104-876626710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27EDB6-776D-4785-9965-FBD28CADB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0934B5-2CFA-4244-8832-1A9AB765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24A-35B3-4CBE-809B-FBDD4F1AF7D5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1D8CDE-3984-4898-9E8C-88A0C63D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27250C-A163-40C6-8217-D66C97A8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FC97-53FF-4A2D-9084-A5AB20F6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FEC13-E82F-44D7-9B4D-74005A14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8E1A6F-B416-4108-8013-2BC6934E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24A-35B3-4CBE-809B-FBDD4F1AF7D5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C51AAC-C932-4819-9C36-A2952FBB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B5708B-731D-4CEB-ADA8-5D15BC26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FC97-53FF-4A2D-9084-A5AB20F6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42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1D2570-91BF-4912-B2D1-FB1FCF87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24A-35B3-4CBE-809B-FBDD4F1AF7D5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F44DC2-5F5A-41EE-BA04-4E53E8AA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D73CAB-8068-4B78-A659-C0676F6E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FC97-53FF-4A2D-9084-A5AB20F6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3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7A1A6-7CC4-4601-981F-4A7D2CBC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32195-5EE5-4928-B831-85819D19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7546CC-1F2B-430F-8C93-3DABDFA49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4D67F-416E-4274-93C8-ED0820F5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24A-35B3-4CBE-809B-FBDD4F1AF7D5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EFA3C-F8E3-4850-B8FD-4EAB2121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90A09-7377-46F7-8E71-99C995A4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FC97-53FF-4A2D-9084-A5AB20F6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06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41221-ABCC-4CEC-A96A-CE48AFFD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792CA6-772F-4A3B-A693-C881F0571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D7B35F-46DF-4C42-B9CA-881B0C2AA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7C3AB-873E-45FD-B66E-45A38035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824A-35B3-4CBE-809B-FBDD4F1AF7D5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684E8-A8B3-47C7-B2BE-6B3BE28B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604B-501D-4E89-8063-78D1725F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FC97-53FF-4A2D-9084-A5AB20F6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91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13A76F-ACB9-44E7-80DE-49B30EE9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94BB25-1044-48DB-9881-57FBA6A86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33699-D7D4-452D-9814-8E6F3820F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824A-35B3-4CBE-809B-FBDD4F1AF7D5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E9E2F-6C50-49DC-8560-FAE6655D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F6DC2-6533-4838-BF42-C2E5F9507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FC97-53FF-4A2D-9084-A5AB20F6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48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01F15-34EC-464B-AEA8-62EFF77D8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C77AE-79CD-45AB-BDDA-82095DC7D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9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https://ss1.bdstatic.com/70cFvXSh_Q1YnxGkpoWK1HF6hhy/it/u=4147867191,3707173148&amp;fm=26&amp;gp=0.jpg">
            <a:extLst>
              <a:ext uri="{FF2B5EF4-FFF2-40B4-BE49-F238E27FC236}">
                <a16:creationId xmlns:a16="http://schemas.microsoft.com/office/drawing/2014/main" id="{BF0173E1-D5D9-4543-9A5A-F9DC2B60E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963" y="4880727"/>
            <a:ext cx="853292" cy="85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C1BE47F-D68A-4F89-B58E-37B861C2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B2F38A3-CB20-4025-A87A-DBC315DB1E3F}"/>
              </a:ext>
            </a:extLst>
          </p:cNvPr>
          <p:cNvGrpSpPr/>
          <p:nvPr/>
        </p:nvGrpSpPr>
        <p:grpSpPr>
          <a:xfrm>
            <a:off x="5128963" y="1350911"/>
            <a:ext cx="1182339" cy="2736974"/>
            <a:chOff x="5128963" y="1350911"/>
            <a:chExt cx="1182339" cy="2736974"/>
          </a:xfrm>
        </p:grpSpPr>
        <p:pic>
          <p:nvPicPr>
            <p:cNvPr id="1032" name="Picture 8" descr="https://ss3.bdstatic.com/70cFv8Sh_Q1YnxGkpoWK1HF6hhy/it/u=8138713,2552312426&amp;fm=26&amp;gp=0.jpg">
              <a:extLst>
                <a:ext uri="{FF2B5EF4-FFF2-40B4-BE49-F238E27FC236}">
                  <a16:creationId xmlns:a16="http://schemas.microsoft.com/office/drawing/2014/main" id="{D9F4C0E9-303D-4173-88B6-5D070EDBE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0359" y="1350911"/>
              <a:ext cx="1019546" cy="1019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0172C88-E9F3-4B01-A400-F5A9550F027D}"/>
                </a:ext>
              </a:extLst>
            </p:cNvPr>
            <p:cNvGrpSpPr/>
            <p:nvPr/>
          </p:nvGrpSpPr>
          <p:grpSpPr>
            <a:xfrm>
              <a:off x="5128963" y="2030679"/>
              <a:ext cx="1182339" cy="2057206"/>
              <a:chOff x="5128963" y="2030679"/>
              <a:chExt cx="1182339" cy="205720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43FE2BF9-4187-4AAD-8AA8-BD34D3CF5B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198" y="2976552"/>
                <a:ext cx="1111333" cy="1111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286733F9-0DEC-429E-9156-FF6874AA3F9E}"/>
                  </a:ext>
                </a:extLst>
              </p:cNvPr>
              <p:cNvGrpSpPr/>
              <p:nvPr/>
            </p:nvGrpSpPr>
            <p:grpSpPr>
              <a:xfrm>
                <a:off x="5128963" y="2030679"/>
                <a:ext cx="1182339" cy="945872"/>
                <a:chOff x="5134900" y="2838201"/>
                <a:chExt cx="1182339" cy="945872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DF173A4F-35EE-49D6-891B-1A4ABB72E1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4900" y="2838202"/>
                  <a:ext cx="1182339" cy="9458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854C784B-8B66-4D5E-941C-C99168D2AADA}"/>
                    </a:ext>
                  </a:extLst>
                </p:cNvPr>
                <p:cNvSpPr txBox="1"/>
                <p:nvPr/>
              </p:nvSpPr>
              <p:spPr>
                <a:xfrm>
                  <a:off x="5421086" y="2838201"/>
                  <a:ext cx="8743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b="1" dirty="0"/>
                    <a:t>SLAVE</a:t>
                  </a:r>
                  <a:endParaRPr lang="zh-CN" altLang="en-US" sz="1200" b="1" dirty="0"/>
                </a:p>
              </p:txBody>
            </p:sp>
          </p:grp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F28089B-2449-4608-9C36-9F5FEE68F017}"/>
              </a:ext>
            </a:extLst>
          </p:cNvPr>
          <p:cNvGrpSpPr/>
          <p:nvPr/>
        </p:nvGrpSpPr>
        <p:grpSpPr>
          <a:xfrm>
            <a:off x="5296795" y="5654897"/>
            <a:ext cx="1182339" cy="945872"/>
            <a:chOff x="5134900" y="2838201"/>
            <a:chExt cx="1182339" cy="945872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3C38DADD-F9C8-4122-8132-DA68CD9A7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900" y="2838202"/>
              <a:ext cx="1182339" cy="945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2EFA9BE-F45B-4742-AC7F-A1DEA4BA3EFA}"/>
                </a:ext>
              </a:extLst>
            </p:cNvPr>
            <p:cNvSpPr txBox="1"/>
            <p:nvPr/>
          </p:nvSpPr>
          <p:spPr>
            <a:xfrm>
              <a:off x="5351812" y="2838201"/>
              <a:ext cx="943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MASTER</a:t>
              </a:r>
              <a:endParaRPr lang="zh-CN" altLang="en-US" sz="1200" b="1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713CB6B-E102-415D-BF7C-95A410AF4BC3}"/>
              </a:ext>
            </a:extLst>
          </p:cNvPr>
          <p:cNvGrpSpPr/>
          <p:nvPr/>
        </p:nvGrpSpPr>
        <p:grpSpPr>
          <a:xfrm>
            <a:off x="768835" y="1586500"/>
            <a:ext cx="1373827" cy="1694976"/>
            <a:chOff x="768835" y="1586500"/>
            <a:chExt cx="1373827" cy="1694976"/>
          </a:xfrm>
        </p:grpSpPr>
        <p:pic>
          <p:nvPicPr>
            <p:cNvPr id="1030" name="Picture 6" descr="https://ss1.bdstatic.com/70cFvXSh_Q1YnxGkpoWK1HF6hhy/it/u=4147867191,3707173148&amp;fm=26&amp;gp=0.jpg">
              <a:extLst>
                <a:ext uri="{FF2B5EF4-FFF2-40B4-BE49-F238E27FC236}">
                  <a16:creationId xmlns:a16="http://schemas.microsoft.com/office/drawing/2014/main" id="{E9C64D41-2B29-416E-979D-2F8A85A09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35" y="1586500"/>
              <a:ext cx="853292" cy="853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382E7E7-926F-4C55-AC1D-CEAB08AB8D0C}"/>
                </a:ext>
              </a:extLst>
            </p:cNvPr>
            <p:cNvGrpSpPr/>
            <p:nvPr/>
          </p:nvGrpSpPr>
          <p:grpSpPr>
            <a:xfrm>
              <a:off x="960323" y="2335604"/>
              <a:ext cx="1182339" cy="945872"/>
              <a:chOff x="5134900" y="2838201"/>
              <a:chExt cx="1182339" cy="945872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AB3AC58F-0631-4517-B239-7F4BB0704D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4900" y="2838202"/>
                <a:ext cx="1182339" cy="9458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FC233E1-815E-4853-818C-8198DCA7F65E}"/>
                  </a:ext>
                </a:extLst>
              </p:cNvPr>
              <p:cNvSpPr txBox="1"/>
              <p:nvPr/>
            </p:nvSpPr>
            <p:spPr>
              <a:xfrm>
                <a:off x="5308671" y="2838201"/>
                <a:ext cx="9867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PASSIVE</a:t>
                </a:r>
                <a:endParaRPr lang="zh-CN" altLang="en-US" sz="1200" b="1" dirty="0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BF7D17C-ED15-41CD-A191-BD8CD5EA9986}"/>
              </a:ext>
            </a:extLst>
          </p:cNvPr>
          <p:cNvGrpSpPr/>
          <p:nvPr/>
        </p:nvGrpSpPr>
        <p:grpSpPr>
          <a:xfrm>
            <a:off x="819214" y="4418209"/>
            <a:ext cx="1373827" cy="1694976"/>
            <a:chOff x="768835" y="1586500"/>
            <a:chExt cx="1373827" cy="1694976"/>
          </a:xfrm>
        </p:grpSpPr>
        <p:pic>
          <p:nvPicPr>
            <p:cNvPr id="21" name="Picture 6" descr="https://ss1.bdstatic.com/70cFvXSh_Q1YnxGkpoWK1HF6hhy/it/u=4147867191,3707173148&amp;fm=26&amp;gp=0.jpg">
              <a:extLst>
                <a:ext uri="{FF2B5EF4-FFF2-40B4-BE49-F238E27FC236}">
                  <a16:creationId xmlns:a16="http://schemas.microsoft.com/office/drawing/2014/main" id="{415A4277-C987-4757-B571-414464B74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35" y="1586500"/>
              <a:ext cx="853292" cy="853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E2ED53D-DCF4-474B-B36C-69A1FD2DE43F}"/>
                </a:ext>
              </a:extLst>
            </p:cNvPr>
            <p:cNvGrpSpPr/>
            <p:nvPr/>
          </p:nvGrpSpPr>
          <p:grpSpPr>
            <a:xfrm>
              <a:off x="960323" y="2335604"/>
              <a:ext cx="1182339" cy="945872"/>
              <a:chOff x="5134900" y="2838201"/>
              <a:chExt cx="1182339" cy="945872"/>
            </a:xfrm>
          </p:grpSpPr>
          <p:pic>
            <p:nvPicPr>
              <p:cNvPr id="23" name="Picture 4">
                <a:extLst>
                  <a:ext uri="{FF2B5EF4-FFF2-40B4-BE49-F238E27FC236}">
                    <a16:creationId xmlns:a16="http://schemas.microsoft.com/office/drawing/2014/main" id="{AF7CFA04-41F7-4020-9D1F-26AA3F9071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4900" y="2838202"/>
                <a:ext cx="1182339" cy="9458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7F2A6A9-69BE-400B-874D-8C2A0761F443}"/>
                  </a:ext>
                </a:extLst>
              </p:cNvPr>
              <p:cNvSpPr txBox="1"/>
              <p:nvPr/>
            </p:nvSpPr>
            <p:spPr>
              <a:xfrm>
                <a:off x="5308671" y="2838201"/>
                <a:ext cx="9867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PASSIVE</a:t>
                </a:r>
                <a:endParaRPr lang="zh-CN" altLang="en-US" sz="1200" b="1" dirty="0"/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DF35F52-7B9B-4B5A-A942-A0401FC5041E}"/>
              </a:ext>
            </a:extLst>
          </p:cNvPr>
          <p:cNvGrpSpPr/>
          <p:nvPr/>
        </p:nvGrpSpPr>
        <p:grpSpPr>
          <a:xfrm>
            <a:off x="9971310" y="1765115"/>
            <a:ext cx="1373827" cy="1694976"/>
            <a:chOff x="768835" y="1586500"/>
            <a:chExt cx="1373827" cy="1694976"/>
          </a:xfrm>
        </p:grpSpPr>
        <p:pic>
          <p:nvPicPr>
            <p:cNvPr id="26" name="Picture 6" descr="https://ss1.bdstatic.com/70cFvXSh_Q1YnxGkpoWK1HF6hhy/it/u=4147867191,3707173148&amp;fm=26&amp;gp=0.jpg">
              <a:extLst>
                <a:ext uri="{FF2B5EF4-FFF2-40B4-BE49-F238E27FC236}">
                  <a16:creationId xmlns:a16="http://schemas.microsoft.com/office/drawing/2014/main" id="{EF52BF3D-710B-434B-AC39-80B48D434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35" y="1586500"/>
              <a:ext cx="853292" cy="853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CA7C4CA-7B7E-48BE-B5CE-4E331A5B73D9}"/>
                </a:ext>
              </a:extLst>
            </p:cNvPr>
            <p:cNvGrpSpPr/>
            <p:nvPr/>
          </p:nvGrpSpPr>
          <p:grpSpPr>
            <a:xfrm>
              <a:off x="960323" y="2335604"/>
              <a:ext cx="1182339" cy="945872"/>
              <a:chOff x="5134900" y="2838201"/>
              <a:chExt cx="1182339" cy="945872"/>
            </a:xfrm>
          </p:grpSpPr>
          <p:pic>
            <p:nvPicPr>
              <p:cNvPr id="28" name="Picture 4">
                <a:extLst>
                  <a:ext uri="{FF2B5EF4-FFF2-40B4-BE49-F238E27FC236}">
                    <a16:creationId xmlns:a16="http://schemas.microsoft.com/office/drawing/2014/main" id="{D3917494-4F66-44B0-9FEE-8F73450137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4900" y="2838202"/>
                <a:ext cx="1182339" cy="9458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6EDFC3-DD51-4832-8639-B3AB82500FF3}"/>
                  </a:ext>
                </a:extLst>
              </p:cNvPr>
              <p:cNvSpPr txBox="1"/>
              <p:nvPr/>
            </p:nvSpPr>
            <p:spPr>
              <a:xfrm>
                <a:off x="5308671" y="2838201"/>
                <a:ext cx="9867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PASSIVE</a:t>
                </a:r>
                <a:endParaRPr lang="zh-CN" altLang="en-US" sz="1200" b="1" dirty="0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1F2A9C2-608D-4E82-8CA6-734C77B45E6B}"/>
              </a:ext>
            </a:extLst>
          </p:cNvPr>
          <p:cNvGrpSpPr/>
          <p:nvPr/>
        </p:nvGrpSpPr>
        <p:grpSpPr>
          <a:xfrm>
            <a:off x="9875567" y="4512274"/>
            <a:ext cx="1373827" cy="1694976"/>
            <a:chOff x="768835" y="1586500"/>
            <a:chExt cx="1373827" cy="1694976"/>
          </a:xfrm>
        </p:grpSpPr>
        <p:pic>
          <p:nvPicPr>
            <p:cNvPr id="31" name="Picture 6" descr="https://ss1.bdstatic.com/70cFvXSh_Q1YnxGkpoWK1HF6hhy/it/u=4147867191,3707173148&amp;fm=26&amp;gp=0.jpg">
              <a:extLst>
                <a:ext uri="{FF2B5EF4-FFF2-40B4-BE49-F238E27FC236}">
                  <a16:creationId xmlns:a16="http://schemas.microsoft.com/office/drawing/2014/main" id="{842A1A16-4BD7-49D3-97A4-94FB34CBF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35" y="1586500"/>
              <a:ext cx="853292" cy="853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D5AC6D7-07A5-4FB4-9CE1-4D6065D3D768}"/>
                </a:ext>
              </a:extLst>
            </p:cNvPr>
            <p:cNvGrpSpPr/>
            <p:nvPr/>
          </p:nvGrpSpPr>
          <p:grpSpPr>
            <a:xfrm>
              <a:off x="960323" y="2335604"/>
              <a:ext cx="1182339" cy="945872"/>
              <a:chOff x="5134900" y="2838201"/>
              <a:chExt cx="1182339" cy="945872"/>
            </a:xfrm>
          </p:grpSpPr>
          <p:pic>
            <p:nvPicPr>
              <p:cNvPr id="33" name="Picture 4">
                <a:extLst>
                  <a:ext uri="{FF2B5EF4-FFF2-40B4-BE49-F238E27FC236}">
                    <a16:creationId xmlns:a16="http://schemas.microsoft.com/office/drawing/2014/main" id="{29B8735C-052C-4CF2-9C4D-8736A7D54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4900" y="2838202"/>
                <a:ext cx="1182339" cy="9458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AC52BA9-92BD-403C-B7D9-B8C5E140C33D}"/>
                  </a:ext>
                </a:extLst>
              </p:cNvPr>
              <p:cNvSpPr txBox="1"/>
              <p:nvPr/>
            </p:nvSpPr>
            <p:spPr>
              <a:xfrm>
                <a:off x="5308671" y="2838201"/>
                <a:ext cx="9867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PASSIVE</a:t>
                </a:r>
                <a:endParaRPr lang="zh-CN" altLang="en-US" sz="1200" b="1" dirty="0"/>
              </a:p>
            </p:txBody>
          </p:sp>
        </p:grp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3A3AF4E-73E8-4360-A339-A0910BFF9937}"/>
              </a:ext>
            </a:extLst>
          </p:cNvPr>
          <p:cNvCxnSpPr>
            <a:cxnSpLocks/>
          </p:cNvCxnSpPr>
          <p:nvPr/>
        </p:nvCxnSpPr>
        <p:spPr>
          <a:xfrm flipH="1">
            <a:off x="768836" y="6543304"/>
            <a:ext cx="8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7CE9984-44A8-4B59-9D51-5472CA6A56BC}"/>
              </a:ext>
            </a:extLst>
          </p:cNvPr>
          <p:cNvGrpSpPr/>
          <p:nvPr/>
        </p:nvGrpSpPr>
        <p:grpSpPr>
          <a:xfrm>
            <a:off x="768835" y="2467733"/>
            <a:ext cx="9471991" cy="4390267"/>
            <a:chOff x="768835" y="2467733"/>
            <a:chExt cx="9471991" cy="4390267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782EA798-0A47-4260-A664-0DB39355CA0C}"/>
                </a:ext>
              </a:extLst>
            </p:cNvPr>
            <p:cNvGrpSpPr/>
            <p:nvPr/>
          </p:nvGrpSpPr>
          <p:grpSpPr>
            <a:xfrm>
              <a:off x="768835" y="2467733"/>
              <a:ext cx="9471991" cy="4115687"/>
              <a:chOff x="768835" y="2467733"/>
              <a:chExt cx="9471991" cy="4115687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6F70EEF-3F5F-45C4-9EBD-2AE0592E03DF}"/>
                  </a:ext>
                </a:extLst>
              </p:cNvPr>
              <p:cNvCxnSpPr/>
              <p:nvPr/>
            </p:nvCxnSpPr>
            <p:spPr>
              <a:xfrm>
                <a:off x="768835" y="2474103"/>
                <a:ext cx="0" cy="40692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DAD067-D570-46FA-A7E0-422DCD81C027}"/>
                  </a:ext>
                </a:extLst>
              </p:cNvPr>
              <p:cNvCxnSpPr/>
              <p:nvPr/>
            </p:nvCxnSpPr>
            <p:spPr>
              <a:xfrm>
                <a:off x="9655536" y="2514219"/>
                <a:ext cx="0" cy="40692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46E8780C-4C3C-445F-A0D8-E136C9A5B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836" y="5167313"/>
                <a:ext cx="2418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F5C6F4C-DD9E-48DD-B5B4-D0CEB51938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835" y="2467733"/>
                <a:ext cx="2418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F943572-7D22-4BA5-9329-E8CA4B5805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55536" y="5359196"/>
                <a:ext cx="4115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7891544-7641-4DED-AE68-A497C397D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55537" y="2514219"/>
                <a:ext cx="58528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78AFCAF2-394D-489B-9A8D-4EDBD4CD93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4734" y="5734019"/>
                <a:ext cx="0" cy="809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36" name="Picture 12" descr="https://ss0.bdstatic.com/70cFvHSh_Q1YnxGkpoWK1HF6hhy/it/u=2779588764,1526522164&amp;fm=26&amp;gp=0.jpg">
              <a:extLst>
                <a:ext uri="{FF2B5EF4-FFF2-40B4-BE49-F238E27FC236}">
                  <a16:creationId xmlns:a16="http://schemas.microsoft.com/office/drawing/2014/main" id="{50961446-E54D-47F8-ACE3-AF7960E1A6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2310" y="5912129"/>
              <a:ext cx="945871" cy="945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6D43BB5-0512-482F-91A1-1166761CA5E9}"/>
              </a:ext>
            </a:extLst>
          </p:cNvPr>
          <p:cNvGrpSpPr/>
          <p:nvPr/>
        </p:nvGrpSpPr>
        <p:grpSpPr>
          <a:xfrm>
            <a:off x="6229905" y="2976551"/>
            <a:ext cx="653227" cy="2663698"/>
            <a:chOff x="6229905" y="2976551"/>
            <a:chExt cx="653227" cy="2663698"/>
          </a:xfrm>
        </p:grpSpPr>
        <p:pic>
          <p:nvPicPr>
            <p:cNvPr id="1034" name="Picture 10" descr="https://ss1.bdstatic.com/70cFvXSh_Q1YnxGkpoWK1HF6hhy/it/u=1134998009,1317373754&amp;fm=26&amp;gp=0.jpg">
              <a:extLst>
                <a:ext uri="{FF2B5EF4-FFF2-40B4-BE49-F238E27FC236}">
                  <a16:creationId xmlns:a16="http://schemas.microsoft.com/office/drawing/2014/main" id="{9200CCE9-BE7D-4549-A2EC-EBB0F8460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195" y="4427355"/>
              <a:ext cx="642937" cy="642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E9544B0-B6CC-4084-B78B-A4298AABB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9905" y="2976551"/>
              <a:ext cx="0" cy="2663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9" name="组合 1038">
            <a:extLst>
              <a:ext uri="{FF2B5EF4-FFF2-40B4-BE49-F238E27FC236}">
                <a16:creationId xmlns:a16="http://schemas.microsoft.com/office/drawing/2014/main" id="{FE8B950B-91FF-4C90-867B-6EC6E134F5C7}"/>
              </a:ext>
            </a:extLst>
          </p:cNvPr>
          <p:cNvGrpSpPr/>
          <p:nvPr/>
        </p:nvGrpSpPr>
        <p:grpSpPr>
          <a:xfrm>
            <a:off x="1367400" y="1758879"/>
            <a:ext cx="9234664" cy="3180041"/>
            <a:chOff x="1367400" y="1758879"/>
            <a:chExt cx="9234664" cy="3180041"/>
          </a:xfrm>
        </p:grpSpPr>
        <p:grpSp>
          <p:nvGrpSpPr>
            <p:cNvPr id="1037" name="组合 1036">
              <a:extLst>
                <a:ext uri="{FF2B5EF4-FFF2-40B4-BE49-F238E27FC236}">
                  <a16:creationId xmlns:a16="http://schemas.microsoft.com/office/drawing/2014/main" id="{BEA7E3C9-C619-4D55-B28A-6C35ED860A3E}"/>
                </a:ext>
              </a:extLst>
            </p:cNvPr>
            <p:cNvGrpSpPr/>
            <p:nvPr/>
          </p:nvGrpSpPr>
          <p:grpSpPr>
            <a:xfrm>
              <a:off x="1367400" y="1758879"/>
              <a:ext cx="9234664" cy="3180041"/>
              <a:chOff x="1367400" y="1758879"/>
              <a:chExt cx="9234664" cy="3180041"/>
            </a:xfrm>
          </p:grpSpPr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E34D5984-2207-4EAF-9841-93828FB807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67400" y="1758879"/>
                <a:ext cx="4254699" cy="6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9AD3A168-93D8-48B8-8904-BD5D7AF52E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062" y="1851255"/>
                <a:ext cx="4200037" cy="2721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DBD73A2F-9A45-4F1E-9663-602E298C3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6795" y="1906621"/>
                <a:ext cx="423337" cy="3032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直接箭头连接符 1030">
                <a:extLst>
                  <a:ext uri="{FF2B5EF4-FFF2-40B4-BE49-F238E27FC236}">
                    <a16:creationId xmlns:a16="http://schemas.microsoft.com/office/drawing/2014/main" id="{243C7BC2-7E4F-47C8-9124-E1D6552335F5}"/>
                  </a:ext>
                </a:extLst>
              </p:cNvPr>
              <p:cNvCxnSpPr/>
              <p:nvPr/>
            </p:nvCxnSpPr>
            <p:spPr>
              <a:xfrm>
                <a:off x="5869749" y="1776828"/>
                <a:ext cx="4732315" cy="1492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直接箭头连接符 1034">
                <a:extLst>
                  <a:ext uri="{FF2B5EF4-FFF2-40B4-BE49-F238E27FC236}">
                    <a16:creationId xmlns:a16="http://schemas.microsoft.com/office/drawing/2014/main" id="{5C5EEBA9-4535-4E87-94C1-F17FFDE2D18F}"/>
                  </a:ext>
                </a:extLst>
              </p:cNvPr>
              <p:cNvCxnSpPr/>
              <p:nvPr/>
            </p:nvCxnSpPr>
            <p:spPr>
              <a:xfrm>
                <a:off x="5852340" y="1857868"/>
                <a:ext cx="4640562" cy="28249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38" name="Picture 14" descr="https://ss1.bdstatic.com/70cFuXSh_Q1YnxGkpoWK1HF6hhy/it/u=2114235060,3534163779&amp;fm=26&amp;gp=0.jpg">
              <a:extLst>
                <a:ext uri="{FF2B5EF4-FFF2-40B4-BE49-F238E27FC236}">
                  <a16:creationId xmlns:a16="http://schemas.microsoft.com/office/drawing/2014/main" id="{56E1A709-0EA0-46FE-A0EE-E71265EC1B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585" y="1769003"/>
              <a:ext cx="615619" cy="615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14" descr="https://ss1.bdstatic.com/70cFuXSh_Q1YnxGkpoWK1HF6hhy/it/u=2114235060,3534163779&amp;fm=26&amp;gp=0.jpg">
              <a:extLst>
                <a:ext uri="{FF2B5EF4-FFF2-40B4-BE49-F238E27FC236}">
                  <a16:creationId xmlns:a16="http://schemas.microsoft.com/office/drawing/2014/main" id="{78994A07-7F9F-4896-BFAB-37947784B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9199" y="3114960"/>
              <a:ext cx="615619" cy="615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4" descr="https://ss1.bdstatic.com/70cFuXSh_Q1YnxGkpoWK1HF6hhy/it/u=2114235060,3534163779&amp;fm=26&amp;gp=0.jpg">
              <a:extLst>
                <a:ext uri="{FF2B5EF4-FFF2-40B4-BE49-F238E27FC236}">
                  <a16:creationId xmlns:a16="http://schemas.microsoft.com/office/drawing/2014/main" id="{A8BB7853-3C0F-42D8-9126-926582182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710" y="1884354"/>
              <a:ext cx="615619" cy="615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14" descr="https://ss1.bdstatic.com/70cFuXSh_Q1YnxGkpoWK1HF6hhy/it/u=2114235060,3534163779&amp;fm=26&amp;gp=0.jpg">
              <a:extLst>
                <a:ext uri="{FF2B5EF4-FFF2-40B4-BE49-F238E27FC236}">
                  <a16:creationId xmlns:a16="http://schemas.microsoft.com/office/drawing/2014/main" id="{396D5518-BD86-4421-8683-C4BCEADF50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6205" y="3243332"/>
              <a:ext cx="615619" cy="615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14" descr="https://ss1.bdstatic.com/70cFuXSh_Q1YnxGkpoWK1HF6hhy/it/u=2114235060,3534163779&amp;fm=26&amp;gp=0.jpg">
              <a:extLst>
                <a:ext uri="{FF2B5EF4-FFF2-40B4-BE49-F238E27FC236}">
                  <a16:creationId xmlns:a16="http://schemas.microsoft.com/office/drawing/2014/main" id="{41A23D64-F639-4386-963A-1C32E63747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7165" y="4114430"/>
              <a:ext cx="615619" cy="615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270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2020-11-29T13:16:36Z</dcterms:created>
  <dcterms:modified xsi:type="dcterms:W3CDTF">2020-11-29T13:29:25Z</dcterms:modified>
</cp:coreProperties>
</file>