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0" r:id="rId15"/>
    <p:sldId id="273" r:id="rId16"/>
    <p:sldId id="274" r:id="rId17"/>
    <p:sldId id="275" r:id="rId18"/>
    <p:sldId id="272" r:id="rId19"/>
    <p:sldId id="277" r:id="rId20"/>
    <p:sldId id="283" r:id="rId21"/>
    <p:sldId id="282" r:id="rId22"/>
    <p:sldId id="278" r:id="rId23"/>
    <p:sldId id="281" r:id="rId24"/>
    <p:sldId id="280" r:id="rId25"/>
    <p:sldId id="279" r:id="rId26"/>
    <p:sldId id="276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75" d="100"/>
          <a:sy n="75" d="100"/>
        </p:scale>
        <p:origin x="112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F05D1-4EDE-459A-B55D-1EAA9DE9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6280F-9763-4474-B751-2E1F4D049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845BD-C7FC-4BCA-B098-1A299C9E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D8A33-866D-429F-8165-57D2A07B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9AABB-C7AF-4156-80DB-39D95D6A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7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5C47-169E-4D59-A82A-707E0370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93623E-7A12-4DE0-9E73-182DB712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F69CF-952D-4926-8BB8-68A284AD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29A55-2C10-47B9-929D-8E95340E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238C7-E3D9-42D1-A464-EA01A639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5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98402-3B54-44A3-8598-F657EB382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604E1-F677-436A-AB37-4D4F966C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6A554-950B-442A-8E23-E934BA02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46DDA-2A03-4FF8-AB0D-45B4F93B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F6973-CFD2-4878-88CB-AF557F56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7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799FB-0950-40E3-871E-162A82EA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66D-BF73-4D2A-94F2-6F992629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D5E60-54FD-4C55-B1BF-20EBA2F1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66842-86E6-494F-8F7F-8F668AAE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95278-4A19-460D-BA5C-A5B82D7C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1EBB3-B5A5-4AC5-825F-71668897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82B25-E7A0-45BD-8B46-12254A5A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C81B8-D4D7-4613-B8AB-DC1EC5A4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B4C56-FB7A-448C-BD79-3BA89FD7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8788A-215D-4843-9959-3DCCABC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0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6766A-1CA3-4008-A952-1C9C06FB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8711C-DEED-4DF9-851B-9A39F2B0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F45D7-24D1-46B0-9C2B-D3277B65B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671D7-5901-4EF3-8519-3686532A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F88FA-7C18-4451-B172-1B0C4937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93B63C-A945-4F5F-88D3-20C40E51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0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41547-2336-4B13-8585-5C59A877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121DB-FE51-4E6B-8A98-9C848BAA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3F0A0-0C75-44AA-9BE8-BDDA64F6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874FAC-A2A0-42E9-9EA7-BA5A7504E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61737B-5808-41E1-83BE-C28CDC060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E68C76-3C0A-4BD7-92CC-470F896C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571760-D494-4427-BC83-EEAC4DAF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EA0B2-B3EA-42D9-A49F-7C38C682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1603-4BF6-4196-B032-EC4740E1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AF2763-06CC-483E-AEE2-6D2E1D83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644E4-8E99-4510-A53A-C72BC40D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5A9925-38FA-4B1A-B36F-C44867A6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02356C-4C46-4883-8003-9AD84125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B3267-234C-4A7E-B5DD-4643515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E7AD70-B084-493C-9EB1-87B1C7C0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7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5D48B-FA43-4D20-9185-22F233E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E0B41-CE48-472E-8FD2-81CD7B061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9456B-8F4F-416E-91FA-179AA0AAA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0FFCF-E401-462C-B47D-219AB7BA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7A473-B6E6-40BD-9805-251660D9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BBCA5-713F-4CD9-BFD1-5048B602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87A29-D73A-43A5-A295-E02A03C2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629D00-DFB6-4ABC-9A73-79257F024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D938A-AC1F-4E9D-A10C-1EE148CF4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40C94-C7A9-48F3-B5D3-883B04E6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39F39-CAC0-40E8-AD9D-7A596CAB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2BFA3-96C5-4B95-8E3C-A497103B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B34E3C-600D-460B-8CDC-6AF87A25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8373F-7036-4A7E-8618-679655C7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BEF88-7C22-47B2-BE26-952EC38BF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614E-E826-4F8B-85B3-A3EEE2F9990D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4D5F6-12AB-4773-A686-2E84E9381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700FE-4C9F-4844-AE1F-39B00961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B40E-EDB6-4A8A-9877-F450ADD6C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9B847-9209-418F-8417-AAB458A5F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蓝牙定位汇报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6E071-E197-4F35-96F8-3E9259F08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2021.04.08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84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9DFF4F-AD0C-4B38-B026-FDE4D546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98" y="2246050"/>
            <a:ext cx="9214302" cy="4611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误差源如果通过外力校正：这样是</a:t>
            </a:r>
            <a:r>
              <a:rPr lang="en-US" altLang="zh-CN" dirty="0" err="1"/>
              <a:t>groundtruth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4170680"/>
            <a:ext cx="0" cy="18661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3" y="2"/>
            <a:ext cx="3669436" cy="275207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09207B-9B01-4918-8389-C5823EEACAF0}"/>
              </a:ext>
            </a:extLst>
          </p:cNvPr>
          <p:cNvCxnSpPr>
            <a:cxnSpLocks/>
          </p:cNvCxnSpPr>
          <p:nvPr/>
        </p:nvCxnSpPr>
        <p:spPr>
          <a:xfrm>
            <a:off x="4368110" y="3083560"/>
            <a:ext cx="0" cy="91948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7216AA-23B5-4479-831B-A8B42A3C63AF}"/>
              </a:ext>
            </a:extLst>
          </p:cNvPr>
          <p:cNvCxnSpPr>
            <a:cxnSpLocks/>
          </p:cNvCxnSpPr>
          <p:nvPr/>
        </p:nvCxnSpPr>
        <p:spPr>
          <a:xfrm>
            <a:off x="4535750" y="3281680"/>
            <a:ext cx="0" cy="88900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8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86821-7139-41FF-A1CF-60045C12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F8ED5-669F-4F57-8A89-928D72F6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将这个</a:t>
            </a:r>
            <a:r>
              <a:rPr lang="en-US" altLang="zh-CN" dirty="0" err="1"/>
              <a:t>groundtruth</a:t>
            </a:r>
            <a:r>
              <a:rPr lang="zh-CN" altLang="en-US" dirty="0"/>
              <a:t>代入</a:t>
            </a:r>
            <a:r>
              <a:rPr lang="en-US" altLang="zh-CN" dirty="0"/>
              <a:t>phase[i+1]-phase[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这里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C1960A-74E5-4247-869C-9ECD702B2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05" y="2470482"/>
            <a:ext cx="8418989" cy="42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0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F997E-3486-4429-B426-3B1D0942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9749B-8FC6-4DDA-AF1E-0A5F6E3E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发现数据参差不齐后，根据各种</a:t>
            </a:r>
            <a:r>
              <a:rPr lang="en-US" altLang="zh-CN" dirty="0"/>
              <a:t>feature</a:t>
            </a:r>
            <a:r>
              <a:rPr lang="zh-CN" altLang="en-US" dirty="0"/>
              <a:t>筛选好看的数据包</a:t>
            </a:r>
            <a:endParaRPr lang="en-US" altLang="zh-CN" dirty="0"/>
          </a:p>
          <a:p>
            <a:r>
              <a:rPr lang="en-US" altLang="zh-CN" dirty="0"/>
              <a:t>ant0-1</a:t>
            </a:r>
            <a:r>
              <a:rPr lang="zh-CN" altLang="en-US" dirty="0"/>
              <a:t>和</a:t>
            </a:r>
            <a:r>
              <a:rPr lang="en-US" altLang="zh-CN" dirty="0"/>
              <a:t>ant1-2</a:t>
            </a:r>
            <a:r>
              <a:rPr lang="zh-CN" altLang="en-US" dirty="0"/>
              <a:t>的差距</a:t>
            </a:r>
            <a:endParaRPr lang="en-US" altLang="zh-CN" dirty="0"/>
          </a:p>
          <a:p>
            <a:r>
              <a:rPr lang="zh-CN" altLang="en-US" dirty="0"/>
              <a:t>数据波动</a:t>
            </a:r>
            <a:r>
              <a:rPr lang="en-US" altLang="zh-CN" dirty="0"/>
              <a:t>std</a:t>
            </a:r>
          </a:p>
          <a:p>
            <a:r>
              <a:rPr lang="zh-CN" altLang="en-US" dirty="0"/>
              <a:t>拟合直线斜率差</a:t>
            </a:r>
          </a:p>
        </p:txBody>
      </p:sp>
    </p:spTree>
    <p:extLst>
      <p:ext uri="{BB962C8B-B14F-4D97-AF65-F5344CB8AC3E}">
        <p14:creationId xmlns:p14="http://schemas.microsoft.com/office/powerpoint/2010/main" val="90380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26CC-6EBC-4E0B-BA57-B81E8A78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ant0-1</a:t>
            </a:r>
            <a:r>
              <a:rPr lang="zh-CN" altLang="en-US" dirty="0"/>
              <a:t>和</a:t>
            </a:r>
            <a:r>
              <a:rPr lang="en-US" altLang="zh-CN" dirty="0"/>
              <a:t>ant1-2</a:t>
            </a:r>
            <a:r>
              <a:rPr lang="zh-CN" altLang="en-US" dirty="0"/>
              <a:t>的差距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46EE34-B892-4F05-A40A-7193F774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" y="1478921"/>
            <a:ext cx="6444898" cy="3225806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2634AF-F973-46CD-9F58-B35A65B91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26" y="3126923"/>
            <a:ext cx="7033785" cy="3520556"/>
          </a:xfrm>
        </p:spPr>
      </p:pic>
    </p:spTree>
    <p:extLst>
      <p:ext uri="{BB962C8B-B14F-4D97-AF65-F5344CB8AC3E}">
        <p14:creationId xmlns:p14="http://schemas.microsoft.com/office/powerpoint/2010/main" val="1121622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0830A-43D1-48BA-86E2-6FC2EDC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Diff1</a:t>
            </a:r>
            <a:r>
              <a:rPr lang="zh-CN" altLang="en-US" dirty="0"/>
              <a:t>的标准差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56D35A-611F-4BB2-8288-9D14875C3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77858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C97D-6166-4707-8EC6-B59B30ED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Diff16</a:t>
            </a:r>
            <a:r>
              <a:rPr lang="zh-CN" altLang="en-US" dirty="0"/>
              <a:t>标准差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1D8818-2E36-48C6-B659-342F92CCE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187" y="2596102"/>
            <a:ext cx="8104700" cy="4056571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124948-7BCE-4244-9072-55527235B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07" y="365125"/>
            <a:ext cx="7323817" cy="3665723"/>
          </a:xfrm>
        </p:spPr>
      </p:pic>
    </p:spTree>
    <p:extLst>
      <p:ext uri="{BB962C8B-B14F-4D97-AF65-F5344CB8AC3E}">
        <p14:creationId xmlns:p14="http://schemas.microsoft.com/office/powerpoint/2010/main" val="425051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C97D-6166-4707-8EC6-B59B30ED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Diff16</a:t>
            </a:r>
            <a:r>
              <a:rPr lang="zh-CN" altLang="en-US" dirty="0"/>
              <a:t>标准差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30112A9-2B19-4D07-8349-DC7A163D4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94" y="1253331"/>
            <a:ext cx="8693620" cy="4351338"/>
          </a:xfrm>
        </p:spPr>
      </p:pic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B83138EF-C365-4872-BBA0-9644EACE2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16" y="2731456"/>
            <a:ext cx="7823896" cy="39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3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3C97D-6166-4707-8EC6-B59B30ED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Diff16</a:t>
            </a:r>
            <a:r>
              <a:rPr lang="zh-CN" altLang="en-US" dirty="0"/>
              <a:t>标准差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73714A-C313-43D0-B54C-878EACF4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有的包某根天线比其他的好，可以用于和其他包横向比较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8EEBEE-80E4-4E30-8A1D-F3AE4E6D1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02" y="2498967"/>
            <a:ext cx="8708995" cy="43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1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E64C1-9D24-44D2-9129-5D96FC81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CD1CA8-5EFE-457C-BDB1-6613B43B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0" y="1690688"/>
            <a:ext cx="5801784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AD846F-260D-4D62-8268-E48119831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7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8CC91-BBED-49CC-86D9-84CBCC9A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9E5F6-C06D-49BA-AFE8-E35C8E8F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考量单一因素相关性</a:t>
            </a:r>
            <a:endParaRPr lang="en-US" altLang="zh-CN" dirty="0"/>
          </a:p>
          <a:p>
            <a:r>
              <a:rPr lang="zh-CN" altLang="en-US" dirty="0"/>
              <a:t>标准差相关性</a:t>
            </a:r>
            <a:endParaRPr lang="en-US" altLang="zh-CN" dirty="0"/>
          </a:p>
          <a:p>
            <a:r>
              <a:rPr lang="zh-CN" altLang="en-US" dirty="0"/>
              <a:t>距离相关性</a:t>
            </a:r>
            <a:endParaRPr lang="en-US" altLang="zh-CN" dirty="0"/>
          </a:p>
          <a:p>
            <a:r>
              <a:rPr lang="zh-CN" altLang="en-US" dirty="0"/>
              <a:t>直线斜率相关性</a:t>
            </a:r>
          </a:p>
        </p:txBody>
      </p:sp>
    </p:spTree>
    <p:extLst>
      <p:ext uri="{BB962C8B-B14F-4D97-AF65-F5344CB8AC3E}">
        <p14:creationId xmlns:p14="http://schemas.microsoft.com/office/powerpoint/2010/main" val="9473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802B-2593-4767-8B11-9B24932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7EDD3-AEFE-48ED-A135-D69ADD0A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日收集了</a:t>
            </a:r>
            <a:r>
              <a:rPr lang="en-US" altLang="zh-CN" dirty="0"/>
              <a:t>antenna1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日收集了</a:t>
            </a:r>
            <a:r>
              <a:rPr lang="en-US" altLang="zh-CN" dirty="0"/>
              <a:t>antenna2</a:t>
            </a:r>
            <a:r>
              <a:rPr lang="zh-CN" altLang="en-US" dirty="0"/>
              <a:t>的数据，质量似乎不如</a:t>
            </a:r>
            <a:r>
              <a:rPr lang="en-US" altLang="zh-CN" dirty="0"/>
              <a:t>antenna1</a:t>
            </a:r>
          </a:p>
          <a:p>
            <a:r>
              <a:rPr lang="zh-CN" altLang="en-US" dirty="0"/>
              <a:t>均为室外环境，</a:t>
            </a:r>
            <a:r>
              <a:rPr lang="en-US" altLang="zh-CN" dirty="0" err="1"/>
              <a:t>groundtruth</a:t>
            </a:r>
            <a:r>
              <a:rPr lang="zh-CN" altLang="en-US" dirty="0"/>
              <a:t>标注清晰，后续工作以这两组为基础。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71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60B16-26FC-455D-A135-C5FE4E89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距离相关性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3504AE-B5A4-4963-A341-4D51E7245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2051337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867A-650E-4B87-9E1E-4C0CAD95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标准差相关性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E04471-7CB4-49E0-97CC-F7FF395F1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165592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0A6A4-993D-4DB8-B3A0-73883A64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直线斜率相关性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A394B6-7081-4AC8-8388-A010A590A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367218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00160-1B03-493B-B661-BBF721CE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直线斜率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B0F086-90E3-4794-A9BF-0B51BBF23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8626FF-8E5D-4B48-8B72-922FE63F4D38}"/>
              </a:ext>
            </a:extLst>
          </p:cNvPr>
          <p:cNvCxnSpPr/>
          <p:nvPr/>
        </p:nvCxnSpPr>
        <p:spPr>
          <a:xfrm>
            <a:off x="6640497" y="3275860"/>
            <a:ext cx="0" cy="1225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D9D97E-206A-4DFD-BB7A-7C7790730304}"/>
              </a:ext>
            </a:extLst>
          </p:cNvPr>
          <p:cNvCxnSpPr>
            <a:cxnSpLocks/>
          </p:cNvCxnSpPr>
          <p:nvPr/>
        </p:nvCxnSpPr>
        <p:spPr>
          <a:xfrm>
            <a:off x="7946994" y="3559946"/>
            <a:ext cx="0" cy="132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5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5F31-0005-437C-840D-EB769ADA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直线斜率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68B5609-57E8-48FF-AFD3-B8D8E7053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366103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0A6A4-993D-4DB8-B3A0-73883A64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直线斜率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475ED25-CFFE-4AAF-B5FE-BE54FC52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90" y="1825625"/>
            <a:ext cx="8693620" cy="4351338"/>
          </a:xfrm>
        </p:spPr>
      </p:pic>
    </p:spTree>
    <p:extLst>
      <p:ext uri="{BB962C8B-B14F-4D97-AF65-F5344CB8AC3E}">
        <p14:creationId xmlns:p14="http://schemas.microsoft.com/office/powerpoint/2010/main" val="131053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DCBA3-71D0-4F25-9EFA-263E9187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3CA67C-71B2-4363-B7C2-97405CE5F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122071" y="1349938"/>
            <a:ext cx="4480391" cy="5508062"/>
          </a:xfrm>
        </p:spPr>
      </p:pic>
    </p:spTree>
    <p:extLst>
      <p:ext uri="{BB962C8B-B14F-4D97-AF65-F5344CB8AC3E}">
        <p14:creationId xmlns:p14="http://schemas.microsoft.com/office/powerpoint/2010/main" val="2085504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3E948-87B1-4035-83F1-BAF3AC2C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98D88-1190-465A-8FB5-5FAE84D9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结论：对单一因素相关性：</a:t>
            </a:r>
            <a:endParaRPr lang="en-US" altLang="zh-CN" dirty="0"/>
          </a:p>
          <a:p>
            <a:r>
              <a:rPr lang="zh-CN" altLang="en-US" dirty="0"/>
              <a:t>标准差相关性：无关</a:t>
            </a:r>
            <a:endParaRPr lang="en-US" altLang="zh-CN" dirty="0"/>
          </a:p>
          <a:p>
            <a:r>
              <a:rPr lang="zh-CN" altLang="en-US" dirty="0"/>
              <a:t>距离相关性：无关</a:t>
            </a:r>
            <a:endParaRPr lang="en-US" altLang="zh-CN" dirty="0"/>
          </a:p>
          <a:p>
            <a:r>
              <a:rPr lang="zh-CN" altLang="en-US" dirty="0"/>
              <a:t>直线斜率相关性：相关，但还有一个</a:t>
            </a:r>
            <a:r>
              <a:rPr lang="en-US" altLang="zh-CN" dirty="0"/>
              <a:t>offset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2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8556-A7D1-4AB5-A3E8-57431CDC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AD9E1-5117-4988-AA11-350C454E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以天线间距</a:t>
            </a:r>
            <a:r>
              <a:rPr lang="en-US" altLang="zh-CN" dirty="0"/>
              <a:t>λ/4</a:t>
            </a:r>
            <a:r>
              <a:rPr lang="zh-CN" altLang="en-US" dirty="0"/>
              <a:t>计算各组数据的情况</a:t>
            </a:r>
            <a:endParaRPr lang="en-US" altLang="zh-CN" dirty="0"/>
          </a:p>
          <a:p>
            <a:r>
              <a:rPr lang="zh-CN" altLang="en-US" dirty="0"/>
              <a:t>分为两种算法：</a:t>
            </a:r>
          </a:p>
        </p:txBody>
      </p:sp>
    </p:spTree>
    <p:extLst>
      <p:ext uri="{BB962C8B-B14F-4D97-AF65-F5344CB8AC3E}">
        <p14:creationId xmlns:p14="http://schemas.microsoft.com/office/powerpoint/2010/main" val="179846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48556-A7D1-4AB5-A3E8-57431CDC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AD9E1-5117-4988-AA11-350C454E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以天线间距</a:t>
            </a:r>
            <a:r>
              <a:rPr lang="en-US" altLang="zh-CN" dirty="0"/>
              <a:t>λ/4</a:t>
            </a:r>
            <a:r>
              <a:rPr lang="zh-CN" altLang="en-US" dirty="0"/>
              <a:t>计算各组数据的情况</a:t>
            </a:r>
            <a:endParaRPr lang="en-US" altLang="zh-CN" dirty="0"/>
          </a:p>
          <a:p>
            <a:r>
              <a:rPr lang="zh-CN" altLang="en-US" dirty="0"/>
              <a:t>绿线：</a:t>
            </a:r>
            <a:r>
              <a:rPr lang="en-US" altLang="zh-CN" dirty="0" err="1"/>
              <a:t>groundtruth</a:t>
            </a:r>
            <a:endParaRPr lang="en-US" altLang="zh-CN" dirty="0"/>
          </a:p>
          <a:p>
            <a:r>
              <a:rPr lang="zh-CN" altLang="en-US" dirty="0"/>
              <a:t>红点：以“峰值差</a:t>
            </a:r>
            <a:r>
              <a:rPr lang="en-US" altLang="zh-CN" dirty="0"/>
              <a:t>/3”</a:t>
            </a:r>
            <a:r>
              <a:rPr lang="zh-CN" altLang="en-US" dirty="0"/>
              <a:t>计算</a:t>
            </a:r>
            <a:endParaRPr lang="en-US" altLang="zh-CN" dirty="0"/>
          </a:p>
          <a:p>
            <a:r>
              <a:rPr lang="zh-CN" altLang="en-US" dirty="0"/>
              <a:t>蓝点：三根天线峰值分别计算</a:t>
            </a:r>
            <a:endParaRPr lang="en-US" altLang="zh-CN" dirty="0"/>
          </a:p>
          <a:p>
            <a:r>
              <a:rPr lang="zh-CN" altLang="en-US" dirty="0"/>
              <a:t>红点明显准于蓝点</a:t>
            </a:r>
            <a:endParaRPr lang="en-US" altLang="zh-CN" dirty="0"/>
          </a:p>
          <a:p>
            <a:r>
              <a:rPr lang="zh-CN" altLang="en-US" dirty="0"/>
              <a:t>下面分析原因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2B1FAF-D762-420A-8F45-DBCD5211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32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BCA9147-03F1-4BEE-A41B-8A87826EE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6" y="2956718"/>
            <a:ext cx="7794444" cy="39012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红点蓝点计算原理：</a:t>
            </a:r>
            <a:endParaRPr lang="en-US" altLang="zh-CN" dirty="0"/>
          </a:p>
          <a:p>
            <a:r>
              <a:rPr lang="zh-CN" altLang="en-US" dirty="0"/>
              <a:t>红点：峰值差</a:t>
            </a:r>
            <a:r>
              <a:rPr lang="en-US" altLang="zh-CN" dirty="0"/>
              <a:t>/3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3710866" y="4327905"/>
            <a:ext cx="0" cy="1849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蓝点：先算</a:t>
            </a:r>
            <a:r>
              <a:rPr lang="en-US" altLang="zh-CN" dirty="0"/>
              <a:t>phase[i+1]-phase[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的均值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3929380"/>
            <a:ext cx="0" cy="21074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09207B-9B01-4918-8389-C5823EEACAF0}"/>
              </a:ext>
            </a:extLst>
          </p:cNvPr>
          <p:cNvCxnSpPr>
            <a:cxnSpLocks/>
          </p:cNvCxnSpPr>
          <p:nvPr/>
        </p:nvCxnSpPr>
        <p:spPr>
          <a:xfrm>
            <a:off x="4383350" y="3159760"/>
            <a:ext cx="0" cy="11938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7216AA-23B5-4479-831B-A8B42A3C63AF}"/>
              </a:ext>
            </a:extLst>
          </p:cNvPr>
          <p:cNvCxnSpPr>
            <a:cxnSpLocks/>
          </p:cNvCxnSpPr>
          <p:nvPr/>
        </p:nvCxnSpPr>
        <p:spPr>
          <a:xfrm>
            <a:off x="4535750" y="3312160"/>
            <a:ext cx="0" cy="78740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4EFAC46-589A-4A1A-B583-C8FCA2A24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0" y="2821782"/>
            <a:ext cx="8209280" cy="41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8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03DFAE0-6E9B-40BD-820D-FEA31BEF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14" y="2331847"/>
            <a:ext cx="9022669" cy="45160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蓝点：然后分别计算（红箭头要</a:t>
            </a:r>
            <a:r>
              <a:rPr lang="en-US" altLang="zh-CN" dirty="0"/>
              <a:t>/2)</a:t>
            </a:r>
          </a:p>
          <a:p>
            <a:r>
              <a:rPr lang="en-US" altLang="zh-CN" dirty="0"/>
              <a:t>(phase[i+16]-phase[</a:t>
            </a:r>
            <a:r>
              <a:rPr lang="en-US" altLang="zh-CN" dirty="0" err="1"/>
              <a:t>i</a:t>
            </a:r>
            <a:r>
              <a:rPr lang="en-US" altLang="zh-CN" dirty="0"/>
              <a:t>])-16*(phase[i+1]-phase[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3929380"/>
            <a:ext cx="0" cy="21074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09207B-9B01-4918-8389-C5823EEACAF0}"/>
              </a:ext>
            </a:extLst>
          </p:cNvPr>
          <p:cNvCxnSpPr>
            <a:cxnSpLocks/>
          </p:cNvCxnSpPr>
          <p:nvPr/>
        </p:nvCxnSpPr>
        <p:spPr>
          <a:xfrm>
            <a:off x="4383350" y="3159760"/>
            <a:ext cx="0" cy="11938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7216AA-23B5-4479-831B-A8B42A3C63AF}"/>
              </a:ext>
            </a:extLst>
          </p:cNvPr>
          <p:cNvCxnSpPr>
            <a:cxnSpLocks/>
          </p:cNvCxnSpPr>
          <p:nvPr/>
        </p:nvCxnSpPr>
        <p:spPr>
          <a:xfrm>
            <a:off x="4535750" y="3312160"/>
            <a:ext cx="0" cy="78740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4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4EFAC46-589A-4A1A-B583-C8FCA2A2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60" y="2821782"/>
            <a:ext cx="8209280" cy="41089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这里计算均值的误差会被放大</a:t>
            </a:r>
            <a:r>
              <a:rPr lang="en-US" altLang="zh-CN" dirty="0"/>
              <a:t>16</a:t>
            </a:r>
            <a:r>
              <a:rPr lang="zh-CN" altLang="en-US" dirty="0"/>
              <a:t>倍，影响蓝点</a:t>
            </a:r>
            <a:endParaRPr lang="en-US" altLang="zh-CN" dirty="0"/>
          </a:p>
          <a:p>
            <a:r>
              <a:rPr lang="zh-CN" altLang="en-US" dirty="0"/>
              <a:t>异色点为</a:t>
            </a:r>
            <a:r>
              <a:rPr lang="en-US" altLang="zh-CN" dirty="0"/>
              <a:t>16</a:t>
            </a:r>
            <a:r>
              <a:rPr lang="zh-CN" altLang="en-US" dirty="0"/>
              <a:t>个点的起点，其实并不在切换路径上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有一点偏移</a:t>
            </a:r>
          </a:p>
        </p:txBody>
      </p:sp>
    </p:spTree>
    <p:extLst>
      <p:ext uri="{BB962C8B-B14F-4D97-AF65-F5344CB8AC3E}">
        <p14:creationId xmlns:p14="http://schemas.microsoft.com/office/powerpoint/2010/main" val="230509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03DFAE0-6E9B-40BD-820D-FEA31BEF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61" y="2331847"/>
            <a:ext cx="9020822" cy="45151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B335438-1242-46CF-971B-2A387A1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分析误差源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00467-19F1-4243-8849-6B93852C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误差源如果通过外力校正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554B808-AA72-4072-AB00-D71672C8C7FD}"/>
              </a:ext>
            </a:extLst>
          </p:cNvPr>
          <p:cNvCxnSpPr>
            <a:cxnSpLocks/>
          </p:cNvCxnSpPr>
          <p:nvPr/>
        </p:nvCxnSpPr>
        <p:spPr>
          <a:xfrm>
            <a:off x="4154750" y="3929380"/>
            <a:ext cx="0" cy="21074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C19FECE-BC1E-4F52-AD2F-9ED894A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"/>
            <a:ext cx="3762375" cy="282178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009207B-9B01-4918-8389-C5823EEACAF0}"/>
              </a:ext>
            </a:extLst>
          </p:cNvPr>
          <p:cNvCxnSpPr>
            <a:cxnSpLocks/>
          </p:cNvCxnSpPr>
          <p:nvPr/>
        </p:nvCxnSpPr>
        <p:spPr>
          <a:xfrm>
            <a:off x="4383350" y="3159760"/>
            <a:ext cx="0" cy="11938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7216AA-23B5-4479-831B-A8B42A3C63AF}"/>
              </a:ext>
            </a:extLst>
          </p:cNvPr>
          <p:cNvCxnSpPr>
            <a:cxnSpLocks/>
          </p:cNvCxnSpPr>
          <p:nvPr/>
        </p:nvCxnSpPr>
        <p:spPr>
          <a:xfrm>
            <a:off x="4535750" y="3312160"/>
            <a:ext cx="0" cy="78740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5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376</Words>
  <Application>Microsoft Office PowerPoint</Application>
  <PresentationFormat>宽屏</PresentationFormat>
  <Paragraphs>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蓝牙定位汇报</vt:lpstr>
      <vt:lpstr>数据收集</vt:lpstr>
      <vt:lpstr>数据处理</vt:lpstr>
      <vt:lpstr>数据处理</vt:lpstr>
      <vt:lpstr>分析误差源</vt:lpstr>
      <vt:lpstr>分析误差源</vt:lpstr>
      <vt:lpstr>分析误差源</vt:lpstr>
      <vt:lpstr>分析误差源</vt:lpstr>
      <vt:lpstr>分析误差源</vt:lpstr>
      <vt:lpstr>分析误差源</vt:lpstr>
      <vt:lpstr>分析误差源</vt:lpstr>
      <vt:lpstr>筛选数据</vt:lpstr>
      <vt:lpstr>ant0-1和ant1-2的差距</vt:lpstr>
      <vt:lpstr>Diff1的标准差</vt:lpstr>
      <vt:lpstr>Diff16标准差</vt:lpstr>
      <vt:lpstr>Diff16标准差</vt:lpstr>
      <vt:lpstr>Diff16标准差</vt:lpstr>
      <vt:lpstr>一致性</vt:lpstr>
      <vt:lpstr>相关性</vt:lpstr>
      <vt:lpstr>距离相关性</vt:lpstr>
      <vt:lpstr>标准差相关性</vt:lpstr>
      <vt:lpstr>直线斜率相关性</vt:lpstr>
      <vt:lpstr>直线斜率</vt:lpstr>
      <vt:lpstr>直线斜率</vt:lpstr>
      <vt:lpstr>直线斜率</vt:lpstr>
      <vt:lpstr>相关性</vt:lpstr>
      <vt:lpstr>相关性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蓝牙定位汇报</dc:title>
  <dc:creator>杜 迦罗</dc:creator>
  <cp:lastModifiedBy>杜 迦罗</cp:lastModifiedBy>
  <cp:revision>64</cp:revision>
  <dcterms:created xsi:type="dcterms:W3CDTF">2021-04-07T12:42:45Z</dcterms:created>
  <dcterms:modified xsi:type="dcterms:W3CDTF">2021-04-08T10:47:56Z</dcterms:modified>
</cp:coreProperties>
</file>