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CCCFF"/>
    <a:srgbClr val="8397CF"/>
    <a:srgbClr val="ACB5E0"/>
    <a:srgbClr val="ED4390"/>
    <a:srgbClr val="193654"/>
    <a:srgbClr val="2CE6F7"/>
    <a:srgbClr val="0AB9A7"/>
    <a:srgbClr val="ECE0EE"/>
    <a:srgbClr val="E90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8" autoAdjust="0"/>
  </p:normalViewPr>
  <p:slideViewPr>
    <p:cSldViewPr snapToGrid="0">
      <p:cViewPr varScale="1">
        <p:scale>
          <a:sx n="112" d="100"/>
          <a:sy n="112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3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52DA-FE3B-4250-B870-5A054A4EA78B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0D7B-5F48-4846-A021-805BEA248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E1AE70-021F-4516-96CE-95299268E661}"/>
              </a:ext>
            </a:extLst>
          </p:cNvPr>
          <p:cNvGrpSpPr/>
          <p:nvPr/>
        </p:nvGrpSpPr>
        <p:grpSpPr>
          <a:xfrm>
            <a:off x="7835505" y="1706252"/>
            <a:ext cx="4356496" cy="5024459"/>
            <a:chOff x="7211505" y="560001"/>
            <a:chExt cx="5279769" cy="6089293"/>
          </a:xfrm>
        </p:grpSpPr>
        <p:pic>
          <p:nvPicPr>
            <p:cNvPr id="5" name="图片 4" descr="图片包含 游戏机, 食物, 盘子&#10;&#10;描述已自动生成">
              <a:extLst>
                <a:ext uri="{FF2B5EF4-FFF2-40B4-BE49-F238E27FC236}">
                  <a16:creationId xmlns:a16="http://schemas.microsoft.com/office/drawing/2014/main" id="{558A8363-FACA-4410-9BE4-A81737BB6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37" t="16771" r="780" b="7514"/>
            <a:stretch/>
          </p:blipFill>
          <p:spPr>
            <a:xfrm>
              <a:off x="7211506" y="1064872"/>
              <a:ext cx="5279768" cy="558442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B902CBB-C328-47CD-9E31-2BC09F5C2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560001"/>
              <a:ext cx="786601" cy="142786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F2EF307-B602-4DED-9817-E54A07F46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505" y="1308600"/>
              <a:ext cx="547841" cy="1990725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7F521D7-88F0-44DE-9BCC-4708E294C30F}"/>
              </a:ext>
            </a:extLst>
          </p:cNvPr>
          <p:cNvGrpSpPr/>
          <p:nvPr/>
        </p:nvGrpSpPr>
        <p:grpSpPr>
          <a:xfrm>
            <a:off x="953346" y="1630837"/>
            <a:ext cx="2302600" cy="5099874"/>
            <a:chOff x="352911" y="300973"/>
            <a:chExt cx="2903035" cy="642973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630DF57-E7DF-4AAF-9CD9-117D14B0A7E5}"/>
                </a:ext>
              </a:extLst>
            </p:cNvPr>
            <p:cNvGrpSpPr/>
            <p:nvPr/>
          </p:nvGrpSpPr>
          <p:grpSpPr>
            <a:xfrm>
              <a:off x="352911" y="300973"/>
              <a:ext cx="2903035" cy="6429738"/>
              <a:chOff x="1602977" y="256261"/>
              <a:chExt cx="2903035" cy="6429738"/>
            </a:xfrm>
          </p:grpSpPr>
          <p:pic>
            <p:nvPicPr>
              <p:cNvPr id="7" name="图片 6" descr="图片包含 游戏机, 食物, 盘子&#10;&#10;描述已自动生成">
                <a:extLst>
                  <a:ext uri="{FF2B5EF4-FFF2-40B4-BE49-F238E27FC236}">
                    <a16:creationId xmlns:a16="http://schemas.microsoft.com/office/drawing/2014/main" id="{D14AB26D-1B76-40A4-8DA8-15E9BCFECE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06" r="60640" b="7019"/>
              <a:stretch/>
            </p:blipFill>
            <p:spPr>
              <a:xfrm>
                <a:off x="1602977" y="256261"/>
                <a:ext cx="2903035" cy="6429737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CDDDD394-0B20-4ED3-B21B-CDEE577C8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9662" y="3319175"/>
                <a:ext cx="1356350" cy="3366824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9A827671-9F9E-411C-A20B-FE9423B52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3063" y="276352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1545D8F4-66B2-4A33-A1AF-9A0211E7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4303" y="3200400"/>
                <a:ext cx="342949" cy="982186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2FB5B5A-7839-445F-A4F2-C7247116F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06" y="3254613"/>
                <a:ext cx="342949" cy="982186"/>
              </a:xfrm>
              <a:prstGeom prst="rect">
                <a:avLst/>
              </a:prstGeom>
            </p:spPr>
          </p:pic>
        </p:grpSp>
        <p:sp>
          <p:nvSpPr>
            <p:cNvPr id="16" name="rectangular-object-silhouette_31900">
              <a:extLst>
                <a:ext uri="{FF2B5EF4-FFF2-40B4-BE49-F238E27FC236}">
                  <a16:creationId xmlns:a16="http://schemas.microsoft.com/office/drawing/2014/main" id="{8FB3A7C3-C75A-4CD0-8BFB-CEFEBA2FD522}"/>
                </a:ext>
              </a:extLst>
            </p:cNvPr>
            <p:cNvSpPr>
              <a:spLocks noChangeAspect="1"/>
            </p:cNvSpPr>
            <p:nvPr/>
          </p:nvSpPr>
          <p:spPr bwMode="auto">
            <a:xfrm rot="18123492" flipH="1">
              <a:off x="2316421" y="2313779"/>
              <a:ext cx="798079" cy="269764"/>
            </a:xfrm>
            <a:custGeom>
              <a:avLst/>
              <a:gdLst>
                <a:gd name="connsiteX0" fmla="*/ 46635 w 606439"/>
                <a:gd name="connsiteY0" fmla="*/ 188550 h 231313"/>
                <a:gd name="connsiteX1" fmla="*/ 559874 w 606439"/>
                <a:gd name="connsiteY1" fmla="*/ 188550 h 231313"/>
                <a:gd name="connsiteX2" fmla="*/ 563676 w 606439"/>
                <a:gd name="connsiteY2" fmla="*/ 192254 h 231313"/>
                <a:gd name="connsiteX3" fmla="*/ 559874 w 606439"/>
                <a:gd name="connsiteY3" fmla="*/ 195959 h 231313"/>
                <a:gd name="connsiteX4" fmla="*/ 46635 w 606439"/>
                <a:gd name="connsiteY4" fmla="*/ 195959 h 231313"/>
                <a:gd name="connsiteX5" fmla="*/ 42833 w 606439"/>
                <a:gd name="connsiteY5" fmla="*/ 192254 h 231313"/>
                <a:gd name="connsiteX6" fmla="*/ 46635 w 606439"/>
                <a:gd name="connsiteY6" fmla="*/ 188550 h 231313"/>
                <a:gd name="connsiteX7" fmla="*/ 7503 w 606439"/>
                <a:gd name="connsiteY7" fmla="*/ 140925 h 231313"/>
                <a:gd name="connsiteX8" fmla="*/ 7503 w 606439"/>
                <a:gd name="connsiteY8" fmla="*/ 181974 h 231313"/>
                <a:gd name="connsiteX9" fmla="*/ 49420 w 606439"/>
                <a:gd name="connsiteY9" fmla="*/ 223822 h 231313"/>
                <a:gd name="connsiteX10" fmla="*/ 557020 w 606439"/>
                <a:gd name="connsiteY10" fmla="*/ 223822 h 231313"/>
                <a:gd name="connsiteX11" fmla="*/ 598936 w 606439"/>
                <a:gd name="connsiteY11" fmla="*/ 181974 h 231313"/>
                <a:gd name="connsiteX12" fmla="*/ 598936 w 606439"/>
                <a:gd name="connsiteY12" fmla="*/ 140925 h 231313"/>
                <a:gd name="connsiteX13" fmla="*/ 557020 w 606439"/>
                <a:gd name="connsiteY13" fmla="*/ 164296 h 231313"/>
                <a:gd name="connsiteX14" fmla="*/ 49420 w 606439"/>
                <a:gd name="connsiteY14" fmla="*/ 164296 h 231313"/>
                <a:gd name="connsiteX15" fmla="*/ 7503 w 606439"/>
                <a:gd name="connsiteY15" fmla="*/ 140925 h 231313"/>
                <a:gd name="connsiteX16" fmla="*/ 49420 w 606439"/>
                <a:gd name="connsiteY16" fmla="*/ 7391 h 231313"/>
                <a:gd name="connsiteX17" fmla="*/ 7503 w 606439"/>
                <a:gd name="connsiteY17" fmla="*/ 49339 h 231313"/>
                <a:gd name="connsiteX18" fmla="*/ 7503 w 606439"/>
                <a:gd name="connsiteY18" fmla="*/ 114957 h 231313"/>
                <a:gd name="connsiteX19" fmla="*/ 49420 w 606439"/>
                <a:gd name="connsiteY19" fmla="*/ 156805 h 231313"/>
                <a:gd name="connsiteX20" fmla="*/ 557020 w 606439"/>
                <a:gd name="connsiteY20" fmla="*/ 156805 h 231313"/>
                <a:gd name="connsiteX21" fmla="*/ 598936 w 606439"/>
                <a:gd name="connsiteY21" fmla="*/ 114957 h 231313"/>
                <a:gd name="connsiteX22" fmla="*/ 598936 w 606439"/>
                <a:gd name="connsiteY22" fmla="*/ 49339 h 231313"/>
                <a:gd name="connsiteX23" fmla="*/ 557020 w 606439"/>
                <a:gd name="connsiteY23" fmla="*/ 7391 h 231313"/>
                <a:gd name="connsiteX24" fmla="*/ 49420 w 606439"/>
                <a:gd name="connsiteY24" fmla="*/ 0 h 231313"/>
                <a:gd name="connsiteX25" fmla="*/ 557020 w 606439"/>
                <a:gd name="connsiteY25" fmla="*/ 0 h 231313"/>
                <a:gd name="connsiteX26" fmla="*/ 606439 w 606439"/>
                <a:gd name="connsiteY26" fmla="*/ 49339 h 231313"/>
                <a:gd name="connsiteX27" fmla="*/ 606439 w 606439"/>
                <a:gd name="connsiteY27" fmla="*/ 114957 h 231313"/>
                <a:gd name="connsiteX28" fmla="*/ 606439 w 606439"/>
                <a:gd name="connsiteY28" fmla="*/ 116056 h 231313"/>
                <a:gd name="connsiteX29" fmla="*/ 606439 w 606439"/>
                <a:gd name="connsiteY29" fmla="*/ 116356 h 231313"/>
                <a:gd name="connsiteX30" fmla="*/ 606439 w 606439"/>
                <a:gd name="connsiteY30" fmla="*/ 181974 h 231313"/>
                <a:gd name="connsiteX31" fmla="*/ 557020 w 606439"/>
                <a:gd name="connsiteY31" fmla="*/ 231313 h 231313"/>
                <a:gd name="connsiteX32" fmla="*/ 49420 w 606439"/>
                <a:gd name="connsiteY32" fmla="*/ 231313 h 231313"/>
                <a:gd name="connsiteX33" fmla="*/ 0 w 606439"/>
                <a:gd name="connsiteY33" fmla="*/ 181974 h 231313"/>
                <a:gd name="connsiteX34" fmla="*/ 0 w 606439"/>
                <a:gd name="connsiteY34" fmla="*/ 116356 h 231313"/>
                <a:gd name="connsiteX35" fmla="*/ 100 w 606439"/>
                <a:gd name="connsiteY35" fmla="*/ 116056 h 231313"/>
                <a:gd name="connsiteX36" fmla="*/ 0 w 606439"/>
                <a:gd name="connsiteY36" fmla="*/ 114957 h 231313"/>
                <a:gd name="connsiteX37" fmla="*/ 0 w 606439"/>
                <a:gd name="connsiteY37" fmla="*/ 49339 h 231313"/>
                <a:gd name="connsiteX38" fmla="*/ 49420 w 606439"/>
                <a:gd name="connsiteY38" fmla="*/ 0 h 23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439" h="231313">
                  <a:moveTo>
                    <a:pt x="46635" y="188550"/>
                  </a:moveTo>
                  <a:lnTo>
                    <a:pt x="559874" y="188550"/>
                  </a:lnTo>
                  <a:cubicBezTo>
                    <a:pt x="561975" y="188550"/>
                    <a:pt x="563676" y="190152"/>
                    <a:pt x="563676" y="192254"/>
                  </a:cubicBezTo>
                  <a:cubicBezTo>
                    <a:pt x="563676" y="194357"/>
                    <a:pt x="561975" y="195959"/>
                    <a:pt x="559874" y="195959"/>
                  </a:cubicBezTo>
                  <a:lnTo>
                    <a:pt x="46635" y="195959"/>
                  </a:lnTo>
                  <a:cubicBezTo>
                    <a:pt x="44534" y="195959"/>
                    <a:pt x="42833" y="194357"/>
                    <a:pt x="42833" y="192254"/>
                  </a:cubicBezTo>
                  <a:cubicBezTo>
                    <a:pt x="42833" y="190252"/>
                    <a:pt x="44534" y="188550"/>
                    <a:pt x="46635" y="188550"/>
                  </a:cubicBezTo>
                  <a:close/>
                  <a:moveTo>
                    <a:pt x="7503" y="140925"/>
                  </a:moveTo>
                  <a:lnTo>
                    <a:pt x="7503" y="181974"/>
                  </a:lnTo>
                  <a:cubicBezTo>
                    <a:pt x="7503" y="205046"/>
                    <a:pt x="26310" y="223822"/>
                    <a:pt x="49420" y="223822"/>
                  </a:cubicBezTo>
                  <a:lnTo>
                    <a:pt x="557020" y="223822"/>
                  </a:lnTo>
                  <a:cubicBezTo>
                    <a:pt x="580129" y="223822"/>
                    <a:pt x="598936" y="205145"/>
                    <a:pt x="598936" y="181974"/>
                  </a:cubicBezTo>
                  <a:lnTo>
                    <a:pt x="598936" y="140925"/>
                  </a:lnTo>
                  <a:cubicBezTo>
                    <a:pt x="590233" y="154908"/>
                    <a:pt x="574727" y="164296"/>
                    <a:pt x="557020" y="164296"/>
                  </a:cubicBezTo>
                  <a:lnTo>
                    <a:pt x="49420" y="164296"/>
                  </a:lnTo>
                  <a:cubicBezTo>
                    <a:pt x="31712" y="164296"/>
                    <a:pt x="16206" y="154908"/>
                    <a:pt x="7503" y="140925"/>
                  </a:cubicBezTo>
                  <a:close/>
                  <a:moveTo>
                    <a:pt x="49420" y="7391"/>
                  </a:moveTo>
                  <a:cubicBezTo>
                    <a:pt x="26310" y="7391"/>
                    <a:pt x="7503" y="26168"/>
                    <a:pt x="7503" y="49339"/>
                  </a:cubicBezTo>
                  <a:lnTo>
                    <a:pt x="7503" y="114957"/>
                  </a:lnTo>
                  <a:cubicBezTo>
                    <a:pt x="7503" y="138029"/>
                    <a:pt x="26310" y="156805"/>
                    <a:pt x="49420" y="156805"/>
                  </a:cubicBezTo>
                  <a:lnTo>
                    <a:pt x="557020" y="156805"/>
                  </a:lnTo>
                  <a:cubicBezTo>
                    <a:pt x="580129" y="156805"/>
                    <a:pt x="598936" y="138129"/>
                    <a:pt x="598936" y="114957"/>
                  </a:cubicBezTo>
                  <a:lnTo>
                    <a:pt x="598936" y="49339"/>
                  </a:lnTo>
                  <a:cubicBezTo>
                    <a:pt x="598936" y="26267"/>
                    <a:pt x="580129" y="7391"/>
                    <a:pt x="557020" y="7391"/>
                  </a:cubicBezTo>
                  <a:close/>
                  <a:moveTo>
                    <a:pt x="49420" y="0"/>
                  </a:moveTo>
                  <a:lnTo>
                    <a:pt x="557020" y="0"/>
                  </a:lnTo>
                  <a:cubicBezTo>
                    <a:pt x="584331" y="0"/>
                    <a:pt x="606439" y="22073"/>
                    <a:pt x="606439" y="49339"/>
                  </a:cubicBezTo>
                  <a:lnTo>
                    <a:pt x="606439" y="114957"/>
                  </a:lnTo>
                  <a:cubicBezTo>
                    <a:pt x="606439" y="115357"/>
                    <a:pt x="606439" y="115656"/>
                    <a:pt x="606439" y="116056"/>
                  </a:cubicBezTo>
                  <a:cubicBezTo>
                    <a:pt x="606439" y="116156"/>
                    <a:pt x="606439" y="116256"/>
                    <a:pt x="606439" y="116356"/>
                  </a:cubicBezTo>
                  <a:lnTo>
                    <a:pt x="606439" y="181974"/>
                  </a:lnTo>
                  <a:cubicBezTo>
                    <a:pt x="606439" y="209240"/>
                    <a:pt x="584331" y="231313"/>
                    <a:pt x="557020" y="231313"/>
                  </a:cubicBezTo>
                  <a:lnTo>
                    <a:pt x="49420" y="231313"/>
                  </a:lnTo>
                  <a:cubicBezTo>
                    <a:pt x="22209" y="231313"/>
                    <a:pt x="0" y="209240"/>
                    <a:pt x="0" y="181974"/>
                  </a:cubicBezTo>
                  <a:lnTo>
                    <a:pt x="0" y="116356"/>
                  </a:lnTo>
                  <a:cubicBezTo>
                    <a:pt x="0" y="116256"/>
                    <a:pt x="0" y="116156"/>
                    <a:pt x="100" y="116056"/>
                  </a:cubicBezTo>
                  <a:cubicBezTo>
                    <a:pt x="0" y="115656"/>
                    <a:pt x="0" y="115357"/>
                    <a:pt x="0" y="114957"/>
                  </a:cubicBezTo>
                  <a:lnTo>
                    <a:pt x="0" y="49339"/>
                  </a:lnTo>
                  <a:cubicBezTo>
                    <a:pt x="0" y="22073"/>
                    <a:pt x="22108" y="0"/>
                    <a:pt x="49420" y="0"/>
                  </a:cubicBezTo>
                  <a:close/>
                </a:path>
              </a:pathLst>
            </a:custGeom>
            <a:solidFill>
              <a:srgbClr val="002060"/>
            </a:solidFill>
            <a:ln w="19050">
              <a:solidFill>
                <a:srgbClr val="193654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sp>
      </p:grpSp>
      <p:sp>
        <p:nvSpPr>
          <p:cNvPr id="17" name="矩形: 圆角 10">
            <a:extLst>
              <a:ext uri="{FF2B5EF4-FFF2-40B4-BE49-F238E27FC236}">
                <a16:creationId xmlns:a16="http://schemas.microsoft.com/office/drawing/2014/main" id="{BD38246D-06AA-4999-98C1-7C6FCA38A7B4}"/>
              </a:ext>
            </a:extLst>
          </p:cNvPr>
          <p:cNvSpPr/>
          <p:nvPr/>
        </p:nvSpPr>
        <p:spPr>
          <a:xfrm>
            <a:off x="3468548" y="146179"/>
            <a:ext cx="5543477" cy="2510326"/>
          </a:xfrm>
          <a:prstGeom prst="roundRect">
            <a:avLst/>
          </a:prstGeom>
          <a:noFill/>
          <a:ln w="38100">
            <a:solidFill>
              <a:srgbClr val="ACB5E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irectional-left-arrow-symbol_56911">
            <a:extLst>
              <a:ext uri="{FF2B5EF4-FFF2-40B4-BE49-F238E27FC236}">
                <a16:creationId xmlns:a16="http://schemas.microsoft.com/office/drawing/2014/main" id="{6DCC18A7-CF51-4E3F-9835-E89F2C43794F}"/>
              </a:ext>
            </a:extLst>
          </p:cNvPr>
          <p:cNvSpPr>
            <a:spLocks noChangeAspect="1"/>
          </p:cNvSpPr>
          <p:nvPr/>
        </p:nvSpPr>
        <p:spPr bwMode="auto">
          <a:xfrm rot="7396976" flipV="1">
            <a:off x="2984932" y="2544049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sp>
        <p:nvSpPr>
          <p:cNvPr id="19" name="directional-left-arrow-symbol_56911">
            <a:extLst>
              <a:ext uri="{FF2B5EF4-FFF2-40B4-BE49-F238E27FC236}">
                <a16:creationId xmlns:a16="http://schemas.microsoft.com/office/drawing/2014/main" id="{0F1385DE-B1B9-4EBE-8B1A-9C4EA67A2E5A}"/>
              </a:ext>
            </a:extLst>
          </p:cNvPr>
          <p:cNvSpPr>
            <a:spLocks noChangeAspect="1"/>
          </p:cNvSpPr>
          <p:nvPr/>
        </p:nvSpPr>
        <p:spPr bwMode="auto">
          <a:xfrm rot="237359" flipV="1">
            <a:off x="2988931" y="3523901"/>
            <a:ext cx="939655" cy="383969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848609E-8AAB-4A58-A48E-9E95D29BCEE5}"/>
              </a:ext>
            </a:extLst>
          </p:cNvPr>
          <p:cNvCxnSpPr>
            <a:cxnSpLocks/>
          </p:cNvCxnSpPr>
          <p:nvPr/>
        </p:nvCxnSpPr>
        <p:spPr>
          <a:xfrm flipH="1" flipV="1">
            <a:off x="4027075" y="3740235"/>
            <a:ext cx="7036439" cy="331181"/>
          </a:xfrm>
          <a:prstGeom prst="line">
            <a:avLst/>
          </a:prstGeom>
          <a:ln w="57150">
            <a:solidFill>
              <a:srgbClr val="ED439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4DFBFFC-01A1-4936-8342-87B2F3824CD4}"/>
              </a:ext>
            </a:extLst>
          </p:cNvPr>
          <p:cNvSpPr txBox="1"/>
          <p:nvPr/>
        </p:nvSpPr>
        <p:spPr>
          <a:xfrm>
            <a:off x="4027075" y="3905825"/>
            <a:ext cx="343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1.5 m &amp; 30</a:t>
            </a:r>
            <a:r>
              <a:rPr lang="zh-CN" altLang="en-US" sz="2800" b="1" baseline="30000" dirty="0">
                <a:latin typeface="Times New Roman" panose="02020603050405020304" pitchFamily="18" charset="0"/>
                <a:ea typeface="UD Digi Kyokasho N-B" panose="02020700000000000000" pitchFamily="17" charset="-128"/>
                <a:cs typeface="Times New Roman" panose="02020603050405020304" pitchFamily="18" charset="0"/>
              </a:rPr>
              <a:t>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1D5C13B-97A6-4CEA-8B4A-2EE682585F10}"/>
              </a:ext>
            </a:extLst>
          </p:cNvPr>
          <p:cNvSpPr txBox="1"/>
          <p:nvPr/>
        </p:nvSpPr>
        <p:spPr>
          <a:xfrm>
            <a:off x="3624786" y="173575"/>
            <a:ext cx="288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Blurred 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F62238-2B85-40C4-94A0-BAA96B92565B}"/>
              </a:ext>
            </a:extLst>
          </p:cNvPr>
          <p:cNvSpPr txBox="1"/>
          <p:nvPr/>
        </p:nvSpPr>
        <p:spPr>
          <a:xfrm>
            <a:off x="7113669" y="196547"/>
            <a:ext cx="2347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Multi-type Contents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016C33-DEA6-4DDA-B251-FDBB4C1DEBEE}"/>
              </a:ext>
            </a:extLst>
          </p:cNvPr>
          <p:cNvGrpSpPr/>
          <p:nvPr/>
        </p:nvGrpSpPr>
        <p:grpSpPr>
          <a:xfrm>
            <a:off x="3610281" y="1126488"/>
            <a:ext cx="1580110" cy="1353280"/>
            <a:chOff x="3653778" y="911261"/>
            <a:chExt cx="1978790" cy="1694728"/>
          </a:xfrm>
        </p:grpSpPr>
        <p:pic>
          <p:nvPicPr>
            <p:cNvPr id="27" name="图片 26" descr="图片包含 游戏机, 钟表&#10;&#10;描述已自动生成">
              <a:extLst>
                <a:ext uri="{FF2B5EF4-FFF2-40B4-BE49-F238E27FC236}">
                  <a16:creationId xmlns:a16="http://schemas.microsoft.com/office/drawing/2014/main" id="{01A2C147-E8EC-45C3-950E-C4A73D0B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361"/>
            <a:stretch/>
          </p:blipFill>
          <p:spPr>
            <a:xfrm>
              <a:off x="3653778" y="911261"/>
              <a:ext cx="1043913" cy="1694728"/>
            </a:xfrm>
            <a:prstGeom prst="rect">
              <a:avLst/>
            </a:prstGeom>
          </p:spPr>
        </p:pic>
        <p:pic>
          <p:nvPicPr>
            <p:cNvPr id="34" name="图片 33" descr="图片包含 游戏机, 钟表&#10;&#10;描述已自动生成">
              <a:extLst>
                <a:ext uri="{FF2B5EF4-FFF2-40B4-BE49-F238E27FC236}">
                  <a16:creationId xmlns:a16="http://schemas.microsoft.com/office/drawing/2014/main" id="{634426F7-F6A0-4275-833E-E689A6E580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087"/>
            <a:stretch/>
          </p:blipFill>
          <p:spPr>
            <a:xfrm>
              <a:off x="4582389" y="911261"/>
              <a:ext cx="1050179" cy="1694728"/>
            </a:xfrm>
            <a:prstGeom prst="rect">
              <a:avLst/>
            </a:prstGeom>
          </p:spPr>
        </p:pic>
      </p:grpSp>
      <p:sp>
        <p:nvSpPr>
          <p:cNvPr id="30" name="directional-left-arrow-symbol_56911">
            <a:extLst>
              <a:ext uri="{FF2B5EF4-FFF2-40B4-BE49-F238E27FC236}">
                <a16:creationId xmlns:a16="http://schemas.microsoft.com/office/drawing/2014/main" id="{F8F80931-F57A-4190-8778-540D94D66CDB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5143271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2" name="图片 21" descr="图片包含 游戏机&#10;&#10;描述已自动生成">
            <a:extLst>
              <a:ext uri="{FF2B5EF4-FFF2-40B4-BE49-F238E27FC236}">
                <a16:creationId xmlns:a16="http://schemas.microsoft.com/office/drawing/2014/main" id="{1293D17C-F301-4C8C-8BE8-E46596C341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07" y="1215507"/>
            <a:ext cx="1149278" cy="1112793"/>
          </a:xfrm>
          <a:prstGeom prst="rect">
            <a:avLst/>
          </a:prstGeom>
        </p:spPr>
      </p:pic>
      <p:sp>
        <p:nvSpPr>
          <p:cNvPr id="37" name="directional-left-arrow-symbol_56911">
            <a:extLst>
              <a:ext uri="{FF2B5EF4-FFF2-40B4-BE49-F238E27FC236}">
                <a16:creationId xmlns:a16="http://schemas.microsoft.com/office/drawing/2014/main" id="{CDAFDEB1-3989-4960-B8B8-365DA0CDE3A6}"/>
              </a:ext>
            </a:extLst>
          </p:cNvPr>
          <p:cNvSpPr>
            <a:spLocks noChangeAspect="1"/>
          </p:cNvSpPr>
          <p:nvPr/>
        </p:nvSpPr>
        <p:spPr bwMode="auto">
          <a:xfrm rot="10800000" flipV="1">
            <a:off x="6988247" y="1538327"/>
            <a:ext cx="542027" cy="333614"/>
          </a:xfrm>
          <a:custGeom>
            <a:avLst/>
            <a:gdLst>
              <a:gd name="T0" fmla="*/ 4220 w 4420"/>
              <a:gd name="T1" fmla="*/ 1020 h 2420"/>
              <a:gd name="T2" fmla="*/ 703 w 4420"/>
              <a:gd name="T3" fmla="*/ 1020 h 2420"/>
              <a:gd name="T4" fmla="*/ 1361 w 4420"/>
              <a:gd name="T5" fmla="*/ 361 h 2420"/>
              <a:gd name="T6" fmla="*/ 1361 w 4420"/>
              <a:gd name="T7" fmla="*/ 79 h 2420"/>
              <a:gd name="T8" fmla="*/ 1079 w 4420"/>
              <a:gd name="T9" fmla="*/ 79 h 2420"/>
              <a:gd name="T10" fmla="*/ 79 w 4420"/>
              <a:gd name="T11" fmla="*/ 1079 h 2420"/>
              <a:gd name="T12" fmla="*/ 79 w 4420"/>
              <a:gd name="T13" fmla="*/ 1361 h 2420"/>
              <a:gd name="T14" fmla="*/ 1079 w 4420"/>
              <a:gd name="T15" fmla="*/ 2361 h 2420"/>
              <a:gd name="T16" fmla="*/ 1220 w 4420"/>
              <a:gd name="T17" fmla="*/ 2420 h 2420"/>
              <a:gd name="T18" fmla="*/ 1361 w 4420"/>
              <a:gd name="T19" fmla="*/ 2361 h 2420"/>
              <a:gd name="T20" fmla="*/ 1361 w 4420"/>
              <a:gd name="T21" fmla="*/ 2079 h 2420"/>
              <a:gd name="T22" fmla="*/ 703 w 4420"/>
              <a:gd name="T23" fmla="*/ 1420 h 2420"/>
              <a:gd name="T24" fmla="*/ 4220 w 4420"/>
              <a:gd name="T25" fmla="*/ 1420 h 2420"/>
              <a:gd name="T26" fmla="*/ 4420 w 4420"/>
              <a:gd name="T27" fmla="*/ 1220 h 2420"/>
              <a:gd name="T28" fmla="*/ 4220 w 4420"/>
              <a:gd name="T29" fmla="*/ 102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420" h="2420">
                <a:moveTo>
                  <a:pt x="4220" y="1020"/>
                </a:moveTo>
                <a:lnTo>
                  <a:pt x="703" y="1020"/>
                </a:lnTo>
                <a:lnTo>
                  <a:pt x="1361" y="361"/>
                </a:lnTo>
                <a:cubicBezTo>
                  <a:pt x="1440" y="283"/>
                  <a:pt x="1440" y="157"/>
                  <a:pt x="1361" y="79"/>
                </a:cubicBezTo>
                <a:cubicBezTo>
                  <a:pt x="1283" y="0"/>
                  <a:pt x="1157" y="0"/>
                  <a:pt x="1079" y="79"/>
                </a:cubicBezTo>
                <a:lnTo>
                  <a:pt x="79" y="1079"/>
                </a:lnTo>
                <a:cubicBezTo>
                  <a:pt x="0" y="1157"/>
                  <a:pt x="0" y="1283"/>
                  <a:pt x="79" y="1361"/>
                </a:cubicBezTo>
                <a:lnTo>
                  <a:pt x="1079" y="2361"/>
                </a:lnTo>
                <a:cubicBezTo>
                  <a:pt x="1118" y="2400"/>
                  <a:pt x="1169" y="2420"/>
                  <a:pt x="1220" y="2420"/>
                </a:cubicBezTo>
                <a:cubicBezTo>
                  <a:pt x="1271" y="2420"/>
                  <a:pt x="1322" y="2400"/>
                  <a:pt x="1361" y="2361"/>
                </a:cubicBezTo>
                <a:cubicBezTo>
                  <a:pt x="1440" y="2283"/>
                  <a:pt x="1440" y="2157"/>
                  <a:pt x="1361" y="2079"/>
                </a:cubicBezTo>
                <a:lnTo>
                  <a:pt x="703" y="1420"/>
                </a:lnTo>
                <a:lnTo>
                  <a:pt x="4220" y="1420"/>
                </a:lnTo>
                <a:cubicBezTo>
                  <a:pt x="4330" y="1420"/>
                  <a:pt x="4420" y="1330"/>
                  <a:pt x="4420" y="1220"/>
                </a:cubicBezTo>
                <a:cubicBezTo>
                  <a:pt x="4420" y="1110"/>
                  <a:pt x="4330" y="1020"/>
                  <a:pt x="4220" y="1020"/>
                </a:cubicBezTo>
                <a:close/>
              </a:path>
            </a:pathLst>
          </a:custGeom>
          <a:solidFill>
            <a:srgbClr val="F7A4CC"/>
          </a:solidFill>
          <a:ln w="19050">
            <a:solidFill>
              <a:srgbClr val="E90D76"/>
            </a:solidFill>
          </a:ln>
        </p:spPr>
        <p:txBody>
          <a:bodyPr/>
          <a:lstStyle/>
          <a:p>
            <a:endParaRPr lang="zh-CN" altLang="en-US" sz="1600" dirty="0">
              <a:solidFill>
                <a:srgbClr val="002060"/>
              </a:solidFill>
            </a:endParaRPr>
          </a:p>
        </p:txBody>
      </p:sp>
      <p:pic>
        <p:nvPicPr>
          <p:cNvPr id="24" name="图片 23" descr="手机屏幕截图&#10;&#10;描述已自动生成">
            <a:extLst>
              <a:ext uri="{FF2B5EF4-FFF2-40B4-BE49-F238E27FC236}">
                <a16:creationId xmlns:a16="http://schemas.microsoft.com/office/drawing/2014/main" id="{4D2F9E6C-B01C-4153-B5DF-39B48B5870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36" y="1132578"/>
            <a:ext cx="1193324" cy="117817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76CCD1A6-1B0B-444E-9ABA-D0E2CB500F95}"/>
              </a:ext>
            </a:extLst>
          </p:cNvPr>
          <p:cNvSpPr txBox="1"/>
          <p:nvPr/>
        </p:nvSpPr>
        <p:spPr>
          <a:xfrm>
            <a:off x="3046711" y="3007886"/>
            <a:ext cx="43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Smartphone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5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CE1AB5F-0723-4011-A4E6-9588CA86564F}"/>
              </a:ext>
            </a:extLst>
          </p:cNvPr>
          <p:cNvGrpSpPr/>
          <p:nvPr/>
        </p:nvGrpSpPr>
        <p:grpSpPr>
          <a:xfrm>
            <a:off x="3184465" y="1710537"/>
            <a:ext cx="7365605" cy="3184299"/>
            <a:chOff x="1553628" y="1069514"/>
            <a:chExt cx="7365605" cy="3184299"/>
          </a:xfrm>
        </p:grpSpPr>
        <p:sp>
          <p:nvSpPr>
            <p:cNvPr id="4" name="矩形: 圆角 10">
              <a:extLst>
                <a:ext uri="{FF2B5EF4-FFF2-40B4-BE49-F238E27FC236}">
                  <a16:creationId xmlns:a16="http://schemas.microsoft.com/office/drawing/2014/main" id="{053733A1-A4C7-49C5-8D9F-66D14CB617E6}"/>
                </a:ext>
              </a:extLst>
            </p:cNvPr>
            <p:cNvSpPr/>
            <p:nvPr/>
          </p:nvSpPr>
          <p:spPr>
            <a:xfrm>
              <a:off x="5105059" y="1821926"/>
              <a:ext cx="2962713" cy="232651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2B880AC-9B37-411B-8176-4F7CB9933A71}"/>
                </a:ext>
              </a:extLst>
            </p:cNvPr>
            <p:cNvSpPr/>
            <p:nvPr/>
          </p:nvSpPr>
          <p:spPr>
            <a:xfrm>
              <a:off x="4939637" y="1069514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Prev.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A2EA7BF-A5E5-45E6-A6E4-8A3F4B40172D}"/>
                </a:ext>
              </a:extLst>
            </p:cNvPr>
            <p:cNvGrpSpPr/>
            <p:nvPr/>
          </p:nvGrpSpPr>
          <p:grpSpPr>
            <a:xfrm>
              <a:off x="6821511" y="3396082"/>
              <a:ext cx="1088634" cy="504374"/>
              <a:chOff x="5856177" y="2146229"/>
              <a:chExt cx="1088634" cy="504374"/>
            </a:xfrm>
          </p:grpSpPr>
          <p:sp>
            <p:nvSpPr>
              <p:cNvPr id="19" name="矩形: 圆角 47">
                <a:extLst>
                  <a:ext uri="{FF2B5EF4-FFF2-40B4-BE49-F238E27FC236}">
                    <a16:creationId xmlns:a16="http://schemas.microsoft.com/office/drawing/2014/main" id="{466719B2-B820-4068-9DBC-4215B6414ED6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D0B0E7-B3E0-4349-B2EA-85AEF66665FF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3</a:t>
                </a:r>
              </a:p>
            </p:txBody>
          </p:sp>
        </p:grpSp>
        <p:sp>
          <p:nvSpPr>
            <p:cNvPr id="21" name="directional-left-arrow-symbol_56911">
              <a:extLst>
                <a:ext uri="{FF2B5EF4-FFF2-40B4-BE49-F238E27FC236}">
                  <a16:creationId xmlns:a16="http://schemas.microsoft.com/office/drawing/2014/main" id="{2FC51962-DED3-4334-A61F-B79B62AFC6E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6476486" y="36886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65367A6-175F-44B8-8438-54CD4DD2B2AE}"/>
                </a:ext>
              </a:extLst>
            </p:cNvPr>
            <p:cNvGrpSpPr/>
            <p:nvPr/>
          </p:nvGrpSpPr>
          <p:grpSpPr>
            <a:xfrm>
              <a:off x="6042061" y="2743144"/>
              <a:ext cx="1088634" cy="504374"/>
              <a:chOff x="5856177" y="2146229"/>
              <a:chExt cx="1088634" cy="504374"/>
            </a:xfrm>
          </p:grpSpPr>
          <p:sp>
            <p:nvSpPr>
              <p:cNvPr id="25" name="矩形: 圆角 47">
                <a:extLst>
                  <a:ext uri="{FF2B5EF4-FFF2-40B4-BE49-F238E27FC236}">
                    <a16:creationId xmlns:a16="http://schemas.microsoft.com/office/drawing/2014/main" id="{700AF78D-5A83-4F16-8F57-A80F66B2FD8C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CCCCFF"/>
              </a:solidFill>
              <a:ln w="28575">
                <a:solidFill>
                  <a:srgbClr val="8397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87974F8-459A-461A-ACFA-048F2550D5A5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1ED9202-AC03-44C9-B057-B803FC538EDE}"/>
                </a:ext>
              </a:extLst>
            </p:cNvPr>
            <p:cNvGrpSpPr/>
            <p:nvPr/>
          </p:nvGrpSpPr>
          <p:grpSpPr>
            <a:xfrm>
              <a:off x="5341552" y="3396082"/>
              <a:ext cx="1088634" cy="504374"/>
              <a:chOff x="5856177" y="2146229"/>
              <a:chExt cx="1088634" cy="504374"/>
            </a:xfrm>
          </p:grpSpPr>
          <p:sp>
            <p:nvSpPr>
              <p:cNvPr id="28" name="矩形: 圆角 47">
                <a:extLst>
                  <a:ext uri="{FF2B5EF4-FFF2-40B4-BE49-F238E27FC236}">
                    <a16:creationId xmlns:a16="http://schemas.microsoft.com/office/drawing/2014/main" id="{E68B19A0-65B7-412E-9158-4F87B1C20DD7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5260031-3832-4BF5-9AFC-2CA2B4A5610A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2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22604EA-A5CF-4B31-AC7E-3F150672EBF9}"/>
                </a:ext>
              </a:extLst>
            </p:cNvPr>
            <p:cNvGrpSpPr/>
            <p:nvPr/>
          </p:nvGrpSpPr>
          <p:grpSpPr>
            <a:xfrm>
              <a:off x="5289480" y="2126988"/>
              <a:ext cx="1088634" cy="504374"/>
              <a:chOff x="5856177" y="2146229"/>
              <a:chExt cx="1088634" cy="504374"/>
            </a:xfrm>
          </p:grpSpPr>
          <p:sp>
            <p:nvSpPr>
              <p:cNvPr id="31" name="矩形: 圆角 47">
                <a:extLst>
                  <a:ext uri="{FF2B5EF4-FFF2-40B4-BE49-F238E27FC236}">
                    <a16:creationId xmlns:a16="http://schemas.microsoft.com/office/drawing/2014/main" id="{8CB396B7-7D5E-42FB-A925-2D43013EFF8D}"/>
                  </a:ext>
                </a:extLst>
              </p:cNvPr>
              <p:cNvSpPr/>
              <p:nvPr/>
            </p:nvSpPr>
            <p:spPr>
              <a:xfrm>
                <a:off x="5856177" y="2146229"/>
                <a:ext cx="1088634" cy="504374"/>
              </a:xfrm>
              <a:prstGeom prst="roundRect">
                <a:avLst/>
              </a:prstGeom>
              <a:solidFill>
                <a:srgbClr val="ECE0EE"/>
              </a:solidFill>
              <a:ln w="28575">
                <a:solidFill>
                  <a:srgbClr val="ED43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170449A-728A-49EC-9129-3B0F16F2D511}"/>
                  </a:ext>
                </a:extLst>
              </p:cNvPr>
              <p:cNvSpPr txBox="1"/>
              <p:nvPr/>
            </p:nvSpPr>
            <p:spPr>
              <a:xfrm>
                <a:off x="5931400" y="2207576"/>
                <a:ext cx="961339" cy="312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1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BD1F9ECF-C962-4F1A-AAF3-87818446CBC2}"/>
                </a:ext>
              </a:extLst>
            </p:cNvPr>
            <p:cNvGrpSpPr/>
            <p:nvPr/>
          </p:nvGrpSpPr>
          <p:grpSpPr>
            <a:xfrm>
              <a:off x="6469554" y="2367472"/>
              <a:ext cx="321749" cy="299797"/>
              <a:chOff x="6378114" y="2358498"/>
              <a:chExt cx="321749" cy="299797"/>
            </a:xfrm>
          </p:grpSpPr>
          <p:sp>
            <p:nvSpPr>
              <p:cNvPr id="36" name="directional-left-arrow-symbol_56911">
                <a:extLst>
                  <a:ext uri="{FF2B5EF4-FFF2-40B4-BE49-F238E27FC236}">
                    <a16:creationId xmlns:a16="http://schemas.microsoft.com/office/drawing/2014/main" id="{A22AFA13-47A3-44CE-B392-6CDD1F0354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488716" y="2447149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810C9B2-B5BF-4AF6-8949-D58917C817DF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6378114" y="2379175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D3BCFB6-541C-418E-AFA2-C669D6585A2B}"/>
                </a:ext>
              </a:extLst>
            </p:cNvPr>
            <p:cNvGrpSpPr/>
            <p:nvPr/>
          </p:nvGrpSpPr>
          <p:grpSpPr>
            <a:xfrm rot="5400000" flipV="1">
              <a:off x="6479242" y="3291129"/>
              <a:ext cx="309518" cy="299797"/>
              <a:chOff x="6871215" y="2605515"/>
              <a:chExt cx="309518" cy="299797"/>
            </a:xfrm>
          </p:grpSpPr>
          <p:sp>
            <p:nvSpPr>
              <p:cNvPr id="44" name="directional-left-arrow-symbol_56911">
                <a:extLst>
                  <a:ext uri="{FF2B5EF4-FFF2-40B4-BE49-F238E27FC236}">
                    <a16:creationId xmlns:a16="http://schemas.microsoft.com/office/drawing/2014/main" id="{EEAD341D-7FD0-49C4-8166-FDE11B226C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BA70E47-4F76-4E4F-9A6E-79A874EE8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directional-left-arrow-symbol_56911">
              <a:extLst>
                <a:ext uri="{FF2B5EF4-FFF2-40B4-BE49-F238E27FC236}">
                  <a16:creationId xmlns:a16="http://schemas.microsoft.com/office/drawing/2014/main" id="{4CE7E2AE-5860-4D3F-925B-A5CEC2E6115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451193" y="1583669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directional-left-arrow-symbol_56911">
              <a:extLst>
                <a:ext uri="{FF2B5EF4-FFF2-40B4-BE49-F238E27FC236}">
                  <a16:creationId xmlns:a16="http://schemas.microsoft.com/office/drawing/2014/main" id="{88FD9AA7-55C4-47AB-9149-27B9FBF25B3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4568146" y="3549942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directional-left-arrow-symbol_56911">
              <a:extLst>
                <a:ext uri="{FF2B5EF4-FFF2-40B4-BE49-F238E27FC236}">
                  <a16:creationId xmlns:a16="http://schemas.microsoft.com/office/drawing/2014/main" id="{2161C848-09F7-4F27-AE8F-D6E9D5ADB050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7950818" y="3597577"/>
              <a:ext cx="765207" cy="204114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F0F7F31-02DB-4D83-984E-2CA2E9A682F1}"/>
                </a:ext>
              </a:extLst>
            </p:cNvPr>
            <p:cNvSpPr/>
            <p:nvPr/>
          </p:nvSpPr>
          <p:spPr>
            <a:xfrm>
              <a:off x="4560036" y="3139093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F895A81-B18B-41A3-B94A-2E8CB170A806}"/>
                </a:ext>
              </a:extLst>
            </p:cNvPr>
            <p:cNvSpPr/>
            <p:nvPr/>
          </p:nvSpPr>
          <p:spPr>
            <a:xfrm>
              <a:off x="8000199" y="2903003"/>
              <a:ext cx="91903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</a:p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DADB65-B884-4AC2-9BA5-B6F069F597C8}"/>
                </a:ext>
              </a:extLst>
            </p:cNvPr>
            <p:cNvSpPr/>
            <p:nvPr/>
          </p:nvSpPr>
          <p:spPr>
            <a:xfrm>
              <a:off x="7241628" y="1910368"/>
              <a:ext cx="583814" cy="70788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FFDE90-A334-4EC2-AE5B-DE17252F1792}"/>
                </a:ext>
              </a:extLst>
            </p:cNvPr>
            <p:cNvSpPr/>
            <p:nvPr/>
          </p:nvSpPr>
          <p:spPr>
            <a:xfrm>
              <a:off x="1553628" y="1077120"/>
              <a:ext cx="797013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BB660263-64C0-4F02-91D8-527D17BE595F}"/>
                </a:ext>
              </a:extLst>
            </p:cNvPr>
            <p:cNvGrpSpPr/>
            <p:nvPr/>
          </p:nvGrpSpPr>
          <p:grpSpPr>
            <a:xfrm>
              <a:off x="2167122" y="1621685"/>
              <a:ext cx="670677" cy="707886"/>
              <a:chOff x="1933678" y="2976336"/>
              <a:chExt cx="810705" cy="707886"/>
            </a:xfrm>
          </p:grpSpPr>
          <p:sp>
            <p:nvSpPr>
              <p:cNvPr id="6" name="矩形: 圆角 10">
                <a:extLst>
                  <a:ext uri="{FF2B5EF4-FFF2-40B4-BE49-F238E27FC236}">
                    <a16:creationId xmlns:a16="http://schemas.microsoft.com/office/drawing/2014/main" id="{D30AE3E2-E61C-48C1-B8F4-186032447C6A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9329B3E-AC0B-4BFC-8401-42AD333EA50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552286E-0A18-4C11-9A2E-B72331558B03}"/>
                </a:ext>
              </a:extLst>
            </p:cNvPr>
            <p:cNvGrpSpPr/>
            <p:nvPr/>
          </p:nvGrpSpPr>
          <p:grpSpPr>
            <a:xfrm>
              <a:off x="2898641" y="2294453"/>
              <a:ext cx="670677" cy="707886"/>
              <a:chOff x="1933678" y="2976336"/>
              <a:chExt cx="810705" cy="707886"/>
            </a:xfrm>
          </p:grpSpPr>
          <p:sp>
            <p:nvSpPr>
              <p:cNvPr id="67" name="矩形: 圆角 10">
                <a:extLst>
                  <a:ext uri="{FF2B5EF4-FFF2-40B4-BE49-F238E27FC236}">
                    <a16:creationId xmlns:a16="http://schemas.microsoft.com/office/drawing/2014/main" id="{301021D0-A557-4EFB-B416-980B94C33293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FE61E5F-9C57-44FC-93BF-4E537282D0F8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BA5945F-DC1C-4A3C-9F7E-00135B9CD28A}"/>
                </a:ext>
              </a:extLst>
            </p:cNvPr>
            <p:cNvGrpSpPr/>
            <p:nvPr/>
          </p:nvGrpSpPr>
          <p:grpSpPr>
            <a:xfrm>
              <a:off x="3630159" y="2967222"/>
              <a:ext cx="670677" cy="707886"/>
              <a:chOff x="1933678" y="2976336"/>
              <a:chExt cx="810705" cy="707886"/>
            </a:xfrm>
          </p:grpSpPr>
          <p:sp>
            <p:nvSpPr>
              <p:cNvPr id="70" name="矩形: 圆角 10">
                <a:extLst>
                  <a:ext uri="{FF2B5EF4-FFF2-40B4-BE49-F238E27FC236}">
                    <a16:creationId xmlns:a16="http://schemas.microsoft.com/office/drawing/2014/main" id="{5B80C7CA-76A6-4466-9E1D-6E3791CAEE65}"/>
                  </a:ext>
                </a:extLst>
              </p:cNvPr>
              <p:cNvSpPr/>
              <p:nvPr/>
            </p:nvSpPr>
            <p:spPr>
              <a:xfrm>
                <a:off x="1933678" y="3012375"/>
                <a:ext cx="810705" cy="635809"/>
              </a:xfrm>
              <a:prstGeom prst="roundRect">
                <a:avLst>
                  <a:gd name="adj" fmla="val 0"/>
                </a:avLst>
              </a:prstGeom>
              <a:solidFill>
                <a:srgbClr val="7030A0"/>
              </a:solidFill>
              <a:ln w="381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5F085DE-7F7A-44FA-B4F6-F8B1F5043F91}"/>
                  </a:ext>
                </a:extLst>
              </p:cNvPr>
              <p:cNvSpPr/>
              <p:nvPr/>
            </p:nvSpPr>
            <p:spPr>
              <a:xfrm>
                <a:off x="1986176" y="2976336"/>
                <a:ext cx="705706" cy="707886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7528E598-851D-4A15-81CB-FCB7A57408F8}"/>
                </a:ext>
              </a:extLst>
            </p:cNvPr>
            <p:cNvGrpSpPr/>
            <p:nvPr/>
          </p:nvGrpSpPr>
          <p:grpSpPr>
            <a:xfrm>
              <a:off x="2964012" y="1964714"/>
              <a:ext cx="309518" cy="299797"/>
              <a:chOff x="6871215" y="2605515"/>
              <a:chExt cx="309518" cy="299797"/>
            </a:xfrm>
          </p:grpSpPr>
          <p:sp>
            <p:nvSpPr>
              <p:cNvPr id="74" name="directional-left-arrow-symbol_56911">
                <a:extLst>
                  <a:ext uri="{FF2B5EF4-FFF2-40B4-BE49-F238E27FC236}">
                    <a16:creationId xmlns:a16="http://schemas.microsoft.com/office/drawing/2014/main" id="{B37BDE77-8995-4F50-8CAE-0103FA4DC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8A0867B0-E341-44E4-81C2-46AF7F499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602A5E52-CEB4-4912-9A6E-FBB22C680C70}"/>
                </a:ext>
              </a:extLst>
            </p:cNvPr>
            <p:cNvGrpSpPr/>
            <p:nvPr/>
          </p:nvGrpSpPr>
          <p:grpSpPr>
            <a:xfrm>
              <a:off x="3717453" y="2670079"/>
              <a:ext cx="309518" cy="299797"/>
              <a:chOff x="6871215" y="2605515"/>
              <a:chExt cx="309518" cy="299797"/>
            </a:xfrm>
          </p:grpSpPr>
          <p:sp>
            <p:nvSpPr>
              <p:cNvPr id="77" name="directional-left-arrow-symbol_56911">
                <a:extLst>
                  <a:ext uri="{FF2B5EF4-FFF2-40B4-BE49-F238E27FC236}">
                    <a16:creationId xmlns:a16="http://schemas.microsoft.com/office/drawing/2014/main" id="{A36392F4-DEE7-4E4D-89B0-2385EA2DBB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6200000" flipV="1">
                <a:off x="6969586" y="2694166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6D17E64-CB56-41AA-B32E-AB8C27E2F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1215" y="2605968"/>
                <a:ext cx="25348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directional-left-arrow-symbol_56911">
              <a:extLst>
                <a:ext uri="{FF2B5EF4-FFF2-40B4-BE49-F238E27FC236}">
                  <a16:creationId xmlns:a16="http://schemas.microsoft.com/office/drawing/2014/main" id="{DD425543-CDE6-48DE-9BD0-C0A03165B247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V="1">
              <a:off x="1802237" y="1897121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E489F1-1A5C-4DA1-A3F6-B21B82088B63}"/>
                </a:ext>
              </a:extLst>
            </p:cNvPr>
            <p:cNvCxnSpPr>
              <a:cxnSpLocks/>
            </p:cNvCxnSpPr>
            <p:nvPr/>
          </p:nvCxnSpPr>
          <p:spPr>
            <a:xfrm>
              <a:off x="1673329" y="1440154"/>
              <a:ext cx="0" cy="1897567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202875C7-D77D-42EC-AA4C-60D0C2D0E4ED}"/>
                </a:ext>
              </a:extLst>
            </p:cNvPr>
            <p:cNvGrpSpPr/>
            <p:nvPr/>
          </p:nvGrpSpPr>
          <p:grpSpPr>
            <a:xfrm>
              <a:off x="1666193" y="2610298"/>
              <a:ext cx="1135444" cy="122496"/>
              <a:chOff x="1666193" y="2648398"/>
              <a:chExt cx="1135444" cy="122496"/>
            </a:xfrm>
          </p:grpSpPr>
          <p:sp>
            <p:nvSpPr>
              <p:cNvPr id="81" name="directional-left-arrow-symbol_56911">
                <a:extLst>
                  <a:ext uri="{FF2B5EF4-FFF2-40B4-BE49-F238E27FC236}">
                    <a16:creationId xmlns:a16="http://schemas.microsoft.com/office/drawing/2014/main" id="{AF2D7D6A-8CBE-4A85-8BA4-7258E90A31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01840" y="2648398"/>
                <a:ext cx="299797" cy="122496"/>
              </a:xfrm>
              <a:custGeom>
                <a:avLst/>
                <a:gdLst>
                  <a:gd name="T0" fmla="*/ 4220 w 4420"/>
                  <a:gd name="T1" fmla="*/ 1020 h 2420"/>
                  <a:gd name="T2" fmla="*/ 703 w 4420"/>
                  <a:gd name="T3" fmla="*/ 1020 h 2420"/>
                  <a:gd name="T4" fmla="*/ 1361 w 4420"/>
                  <a:gd name="T5" fmla="*/ 361 h 2420"/>
                  <a:gd name="T6" fmla="*/ 1361 w 4420"/>
                  <a:gd name="T7" fmla="*/ 79 h 2420"/>
                  <a:gd name="T8" fmla="*/ 1079 w 4420"/>
                  <a:gd name="T9" fmla="*/ 79 h 2420"/>
                  <a:gd name="T10" fmla="*/ 79 w 4420"/>
                  <a:gd name="T11" fmla="*/ 1079 h 2420"/>
                  <a:gd name="T12" fmla="*/ 79 w 4420"/>
                  <a:gd name="T13" fmla="*/ 1361 h 2420"/>
                  <a:gd name="T14" fmla="*/ 1079 w 4420"/>
                  <a:gd name="T15" fmla="*/ 2361 h 2420"/>
                  <a:gd name="T16" fmla="*/ 1220 w 4420"/>
                  <a:gd name="T17" fmla="*/ 2420 h 2420"/>
                  <a:gd name="T18" fmla="*/ 1361 w 4420"/>
                  <a:gd name="T19" fmla="*/ 2361 h 2420"/>
                  <a:gd name="T20" fmla="*/ 1361 w 4420"/>
                  <a:gd name="T21" fmla="*/ 2079 h 2420"/>
                  <a:gd name="T22" fmla="*/ 703 w 4420"/>
                  <a:gd name="T23" fmla="*/ 1420 h 2420"/>
                  <a:gd name="T24" fmla="*/ 4220 w 4420"/>
                  <a:gd name="T25" fmla="*/ 1420 h 2420"/>
                  <a:gd name="T26" fmla="*/ 4420 w 4420"/>
                  <a:gd name="T27" fmla="*/ 1220 h 2420"/>
                  <a:gd name="T28" fmla="*/ 4220 w 4420"/>
                  <a:gd name="T29" fmla="*/ 1020 h 2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20" h="2420">
                    <a:moveTo>
                      <a:pt x="4220" y="1020"/>
                    </a:moveTo>
                    <a:lnTo>
                      <a:pt x="703" y="1020"/>
                    </a:lnTo>
                    <a:lnTo>
                      <a:pt x="1361" y="361"/>
                    </a:lnTo>
                    <a:cubicBezTo>
                      <a:pt x="1440" y="283"/>
                      <a:pt x="1440" y="157"/>
                      <a:pt x="1361" y="79"/>
                    </a:cubicBezTo>
                    <a:cubicBezTo>
                      <a:pt x="1283" y="0"/>
                      <a:pt x="1157" y="0"/>
                      <a:pt x="1079" y="79"/>
                    </a:cubicBezTo>
                    <a:lnTo>
                      <a:pt x="79" y="1079"/>
                    </a:lnTo>
                    <a:cubicBezTo>
                      <a:pt x="0" y="1157"/>
                      <a:pt x="0" y="1283"/>
                      <a:pt x="79" y="1361"/>
                    </a:cubicBezTo>
                    <a:lnTo>
                      <a:pt x="1079" y="2361"/>
                    </a:lnTo>
                    <a:cubicBezTo>
                      <a:pt x="1118" y="2400"/>
                      <a:pt x="1169" y="2420"/>
                      <a:pt x="1220" y="2420"/>
                    </a:cubicBezTo>
                    <a:cubicBezTo>
                      <a:pt x="1271" y="2420"/>
                      <a:pt x="1322" y="2400"/>
                      <a:pt x="1361" y="2361"/>
                    </a:cubicBezTo>
                    <a:cubicBezTo>
                      <a:pt x="1440" y="2283"/>
                      <a:pt x="1440" y="2157"/>
                      <a:pt x="1361" y="2079"/>
                    </a:cubicBezTo>
                    <a:lnTo>
                      <a:pt x="703" y="1420"/>
                    </a:lnTo>
                    <a:lnTo>
                      <a:pt x="4220" y="1420"/>
                    </a:lnTo>
                    <a:cubicBezTo>
                      <a:pt x="4330" y="1420"/>
                      <a:pt x="4420" y="1330"/>
                      <a:pt x="4420" y="1220"/>
                    </a:cubicBezTo>
                    <a:cubicBezTo>
                      <a:pt x="4420" y="1110"/>
                      <a:pt x="4330" y="1020"/>
                      <a:pt x="4220" y="102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endParaRPr lang="zh-CN" alt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7F0FAAA-462B-491E-AFCB-BC3DCDC908B2}"/>
                  </a:ext>
                </a:extLst>
              </p:cNvPr>
              <p:cNvCxnSpPr>
                <a:cxnSpLocks/>
                <a:stCxn id="81" idx="13"/>
              </p:cNvCxnSpPr>
              <p:nvPr/>
            </p:nvCxnSpPr>
            <p:spPr>
              <a:xfrm flipH="1">
                <a:off x="1666193" y="2709138"/>
                <a:ext cx="835645" cy="0"/>
              </a:xfrm>
              <a:prstGeom prst="line">
                <a:avLst/>
              </a:prstGeom>
              <a:solidFill>
                <a:srgbClr val="002060"/>
              </a:solidFill>
              <a:ln w="28575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289345F-F6FF-4094-9E30-74EA3B4F4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3327" y="3337720"/>
              <a:ext cx="1677308" cy="0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rectional-left-arrow-symbol_56911">
              <a:extLst>
                <a:ext uri="{FF2B5EF4-FFF2-40B4-BE49-F238E27FC236}">
                  <a16:creationId xmlns:a16="http://schemas.microsoft.com/office/drawing/2014/main" id="{7F964B87-71EF-4015-9A72-97D082FBE7B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3293846" y="3276472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A900C5E-15C5-41BD-81B3-C2153A52FEBC}"/>
                </a:ext>
              </a:extLst>
            </p:cNvPr>
            <p:cNvCxnSpPr>
              <a:cxnSpLocks/>
              <a:stCxn id="79" idx="13"/>
            </p:cNvCxnSpPr>
            <p:nvPr/>
          </p:nvCxnSpPr>
          <p:spPr>
            <a:xfrm flipH="1" flipV="1">
              <a:off x="1666195" y="1958369"/>
              <a:ext cx="136042" cy="506"/>
            </a:xfrm>
            <a:prstGeom prst="line">
              <a:avLst/>
            </a:prstGeom>
            <a:solidFill>
              <a:srgbClr val="002060"/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directional-left-arrow-symbol_56911">
              <a:extLst>
                <a:ext uri="{FF2B5EF4-FFF2-40B4-BE49-F238E27FC236}">
                  <a16:creationId xmlns:a16="http://schemas.microsoft.com/office/drawing/2014/main" id="{BB638AD9-4E2F-4A51-9AB2-C4CA2986AB9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3818208" y="3754995"/>
              <a:ext cx="299797" cy="122496"/>
            </a:xfrm>
            <a:custGeom>
              <a:avLst/>
              <a:gdLst>
                <a:gd name="T0" fmla="*/ 4220 w 4420"/>
                <a:gd name="T1" fmla="*/ 1020 h 2420"/>
                <a:gd name="T2" fmla="*/ 703 w 4420"/>
                <a:gd name="T3" fmla="*/ 1020 h 2420"/>
                <a:gd name="T4" fmla="*/ 1361 w 4420"/>
                <a:gd name="T5" fmla="*/ 361 h 2420"/>
                <a:gd name="T6" fmla="*/ 1361 w 4420"/>
                <a:gd name="T7" fmla="*/ 79 h 2420"/>
                <a:gd name="T8" fmla="*/ 1079 w 4420"/>
                <a:gd name="T9" fmla="*/ 79 h 2420"/>
                <a:gd name="T10" fmla="*/ 79 w 4420"/>
                <a:gd name="T11" fmla="*/ 1079 h 2420"/>
                <a:gd name="T12" fmla="*/ 79 w 4420"/>
                <a:gd name="T13" fmla="*/ 1361 h 2420"/>
                <a:gd name="T14" fmla="*/ 1079 w 4420"/>
                <a:gd name="T15" fmla="*/ 2361 h 2420"/>
                <a:gd name="T16" fmla="*/ 1220 w 4420"/>
                <a:gd name="T17" fmla="*/ 2420 h 2420"/>
                <a:gd name="T18" fmla="*/ 1361 w 4420"/>
                <a:gd name="T19" fmla="*/ 2361 h 2420"/>
                <a:gd name="T20" fmla="*/ 1361 w 4420"/>
                <a:gd name="T21" fmla="*/ 2079 h 2420"/>
                <a:gd name="T22" fmla="*/ 703 w 4420"/>
                <a:gd name="T23" fmla="*/ 1420 h 2420"/>
                <a:gd name="T24" fmla="*/ 4220 w 4420"/>
                <a:gd name="T25" fmla="*/ 1420 h 2420"/>
                <a:gd name="T26" fmla="*/ 4420 w 4420"/>
                <a:gd name="T27" fmla="*/ 1220 h 2420"/>
                <a:gd name="T28" fmla="*/ 4220 w 4420"/>
                <a:gd name="T29" fmla="*/ 1020 h 2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20" h="2420">
                  <a:moveTo>
                    <a:pt x="4220" y="1020"/>
                  </a:moveTo>
                  <a:lnTo>
                    <a:pt x="703" y="1020"/>
                  </a:lnTo>
                  <a:lnTo>
                    <a:pt x="1361" y="361"/>
                  </a:lnTo>
                  <a:cubicBezTo>
                    <a:pt x="1440" y="283"/>
                    <a:pt x="1440" y="157"/>
                    <a:pt x="1361" y="79"/>
                  </a:cubicBezTo>
                  <a:cubicBezTo>
                    <a:pt x="1283" y="0"/>
                    <a:pt x="1157" y="0"/>
                    <a:pt x="1079" y="79"/>
                  </a:cubicBezTo>
                  <a:lnTo>
                    <a:pt x="79" y="1079"/>
                  </a:lnTo>
                  <a:cubicBezTo>
                    <a:pt x="0" y="1157"/>
                    <a:pt x="0" y="1283"/>
                    <a:pt x="79" y="1361"/>
                  </a:cubicBezTo>
                  <a:lnTo>
                    <a:pt x="1079" y="2361"/>
                  </a:lnTo>
                  <a:cubicBezTo>
                    <a:pt x="1118" y="2400"/>
                    <a:pt x="1169" y="2420"/>
                    <a:pt x="1220" y="2420"/>
                  </a:cubicBezTo>
                  <a:cubicBezTo>
                    <a:pt x="1271" y="2420"/>
                    <a:pt x="1322" y="2400"/>
                    <a:pt x="1361" y="2361"/>
                  </a:cubicBezTo>
                  <a:cubicBezTo>
                    <a:pt x="1440" y="2283"/>
                    <a:pt x="1440" y="2157"/>
                    <a:pt x="1361" y="2079"/>
                  </a:cubicBezTo>
                  <a:lnTo>
                    <a:pt x="703" y="1420"/>
                  </a:lnTo>
                  <a:lnTo>
                    <a:pt x="4220" y="1420"/>
                  </a:lnTo>
                  <a:cubicBezTo>
                    <a:pt x="4330" y="1420"/>
                    <a:pt x="4420" y="1330"/>
                    <a:pt x="4420" y="1220"/>
                  </a:cubicBezTo>
                  <a:cubicBezTo>
                    <a:pt x="4420" y="1110"/>
                    <a:pt x="4330" y="1020"/>
                    <a:pt x="4220" y="102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zh-CN" alt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B5B153F-C4E1-4448-87A5-79B18F7C1DC8}"/>
                </a:ext>
              </a:extLst>
            </p:cNvPr>
            <p:cNvSpPr/>
            <p:nvPr/>
          </p:nvSpPr>
          <p:spPr>
            <a:xfrm>
              <a:off x="3574416" y="3853703"/>
              <a:ext cx="981358" cy="400110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3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9608</TotalTime>
  <Words>34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ChenningLi</dc:creator>
  <cp:lastModifiedBy>Li, Chenning</cp:lastModifiedBy>
  <cp:revision>118</cp:revision>
  <dcterms:created xsi:type="dcterms:W3CDTF">2020-05-14T19:48:36Z</dcterms:created>
  <dcterms:modified xsi:type="dcterms:W3CDTF">2020-07-01T02:40:18Z</dcterms:modified>
</cp:coreProperties>
</file>