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390"/>
    <a:srgbClr val="7030A0"/>
    <a:srgbClr val="DDE2CD"/>
    <a:srgbClr val="F6F6F6"/>
    <a:srgbClr val="ECE0EE"/>
    <a:srgbClr val="CCCCFF"/>
    <a:srgbClr val="8397CF"/>
    <a:srgbClr val="ACB5E0"/>
    <a:srgbClr val="193654"/>
    <a:srgbClr val="2C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8" autoAdjust="0"/>
  </p:normalViewPr>
  <p:slideViewPr>
    <p:cSldViewPr snapToGrid="0">
      <p:cViewPr varScale="1">
        <p:scale>
          <a:sx n="112" d="100"/>
          <a:sy n="112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52DA-FE3B-4250-B870-5A054A4EA78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E1AE70-021F-4516-96CE-95299268E661}"/>
              </a:ext>
            </a:extLst>
          </p:cNvPr>
          <p:cNvGrpSpPr/>
          <p:nvPr/>
        </p:nvGrpSpPr>
        <p:grpSpPr>
          <a:xfrm>
            <a:off x="7835505" y="1706252"/>
            <a:ext cx="4356496" cy="5024459"/>
            <a:chOff x="7211505" y="560001"/>
            <a:chExt cx="5279769" cy="6089293"/>
          </a:xfrm>
        </p:grpSpPr>
        <p:pic>
          <p:nvPicPr>
            <p:cNvPr id="5" name="图片 4" descr="图片包含 游戏机, 食物, 盘子&#10;&#10;描述已自动生成">
              <a:extLst>
                <a:ext uri="{FF2B5EF4-FFF2-40B4-BE49-F238E27FC236}">
                  <a16:creationId xmlns:a16="http://schemas.microsoft.com/office/drawing/2014/main" id="{558A8363-FACA-4410-9BE4-A81737BB6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37" t="16771" r="780" b="7514"/>
            <a:stretch/>
          </p:blipFill>
          <p:spPr>
            <a:xfrm>
              <a:off x="7211506" y="1064872"/>
              <a:ext cx="5279768" cy="558442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B902CBB-C328-47CD-9E31-2BC09F5C2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560001"/>
              <a:ext cx="786601" cy="142786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F2EF307-B602-4DED-9817-E54A07F46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1308600"/>
              <a:ext cx="547841" cy="1990725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7F521D7-88F0-44DE-9BCC-4708E294C30F}"/>
              </a:ext>
            </a:extLst>
          </p:cNvPr>
          <p:cNvGrpSpPr/>
          <p:nvPr/>
        </p:nvGrpSpPr>
        <p:grpSpPr>
          <a:xfrm>
            <a:off x="953346" y="1630837"/>
            <a:ext cx="2302600" cy="5099874"/>
            <a:chOff x="352911" y="300973"/>
            <a:chExt cx="2903035" cy="64297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30DF57-E7DF-4AAF-9CD9-117D14B0A7E5}"/>
                </a:ext>
              </a:extLst>
            </p:cNvPr>
            <p:cNvGrpSpPr/>
            <p:nvPr/>
          </p:nvGrpSpPr>
          <p:grpSpPr>
            <a:xfrm>
              <a:off x="352911" y="300973"/>
              <a:ext cx="2903035" cy="6429738"/>
              <a:chOff x="1602977" y="256261"/>
              <a:chExt cx="2903035" cy="6429738"/>
            </a:xfrm>
          </p:grpSpPr>
          <p:pic>
            <p:nvPicPr>
              <p:cNvPr id="7" name="图片 6" descr="图片包含 游戏机, 食物, 盘子&#10;&#10;描述已自动生成">
                <a:extLst>
                  <a:ext uri="{FF2B5EF4-FFF2-40B4-BE49-F238E27FC236}">
                    <a16:creationId xmlns:a16="http://schemas.microsoft.com/office/drawing/2014/main" id="{D14AB26D-1B76-40A4-8DA8-15E9BCFECE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06" r="60640" b="7019"/>
              <a:stretch/>
            </p:blipFill>
            <p:spPr>
              <a:xfrm>
                <a:off x="1602977" y="256261"/>
                <a:ext cx="2903035" cy="6429737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DDDD394-0B20-4ED3-B21B-CDEE577C8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9662" y="3319175"/>
                <a:ext cx="1356350" cy="336682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A827671-9F9E-411C-A20B-FE9423B52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3063" y="276352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545D8F4-66B2-4A33-A1AF-9A0211E7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303" y="320040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FB5B5A-7839-445F-A4F2-C7247116F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006" y="3254613"/>
                <a:ext cx="342949" cy="982186"/>
              </a:xfrm>
              <a:prstGeom prst="rect">
                <a:avLst/>
              </a:prstGeom>
            </p:spPr>
          </p:pic>
        </p:grpSp>
        <p:sp>
          <p:nvSpPr>
            <p:cNvPr id="16" name="rectangular-object-silhouette_31900">
              <a:extLst>
                <a:ext uri="{FF2B5EF4-FFF2-40B4-BE49-F238E27FC236}">
                  <a16:creationId xmlns:a16="http://schemas.microsoft.com/office/drawing/2014/main" id="{8FB3A7C3-C75A-4CD0-8BFB-CEFEBA2FD522}"/>
                </a:ext>
              </a:extLst>
            </p:cNvPr>
            <p:cNvSpPr>
              <a:spLocks noChangeAspect="1"/>
            </p:cNvSpPr>
            <p:nvPr/>
          </p:nvSpPr>
          <p:spPr bwMode="auto">
            <a:xfrm rot="18123492" flipH="1">
              <a:off x="2316421" y="2313779"/>
              <a:ext cx="798079" cy="269764"/>
            </a:xfrm>
            <a:custGeom>
              <a:avLst/>
              <a:gdLst>
                <a:gd name="connsiteX0" fmla="*/ 46635 w 606439"/>
                <a:gd name="connsiteY0" fmla="*/ 188550 h 231313"/>
                <a:gd name="connsiteX1" fmla="*/ 559874 w 606439"/>
                <a:gd name="connsiteY1" fmla="*/ 188550 h 231313"/>
                <a:gd name="connsiteX2" fmla="*/ 563676 w 606439"/>
                <a:gd name="connsiteY2" fmla="*/ 192254 h 231313"/>
                <a:gd name="connsiteX3" fmla="*/ 559874 w 606439"/>
                <a:gd name="connsiteY3" fmla="*/ 195959 h 231313"/>
                <a:gd name="connsiteX4" fmla="*/ 46635 w 606439"/>
                <a:gd name="connsiteY4" fmla="*/ 195959 h 231313"/>
                <a:gd name="connsiteX5" fmla="*/ 42833 w 606439"/>
                <a:gd name="connsiteY5" fmla="*/ 192254 h 231313"/>
                <a:gd name="connsiteX6" fmla="*/ 46635 w 606439"/>
                <a:gd name="connsiteY6" fmla="*/ 188550 h 231313"/>
                <a:gd name="connsiteX7" fmla="*/ 7503 w 606439"/>
                <a:gd name="connsiteY7" fmla="*/ 140925 h 231313"/>
                <a:gd name="connsiteX8" fmla="*/ 7503 w 606439"/>
                <a:gd name="connsiteY8" fmla="*/ 181974 h 231313"/>
                <a:gd name="connsiteX9" fmla="*/ 49420 w 606439"/>
                <a:gd name="connsiteY9" fmla="*/ 223822 h 231313"/>
                <a:gd name="connsiteX10" fmla="*/ 557020 w 606439"/>
                <a:gd name="connsiteY10" fmla="*/ 223822 h 231313"/>
                <a:gd name="connsiteX11" fmla="*/ 598936 w 606439"/>
                <a:gd name="connsiteY11" fmla="*/ 181974 h 231313"/>
                <a:gd name="connsiteX12" fmla="*/ 598936 w 606439"/>
                <a:gd name="connsiteY12" fmla="*/ 140925 h 231313"/>
                <a:gd name="connsiteX13" fmla="*/ 557020 w 606439"/>
                <a:gd name="connsiteY13" fmla="*/ 164296 h 231313"/>
                <a:gd name="connsiteX14" fmla="*/ 49420 w 606439"/>
                <a:gd name="connsiteY14" fmla="*/ 164296 h 231313"/>
                <a:gd name="connsiteX15" fmla="*/ 7503 w 606439"/>
                <a:gd name="connsiteY15" fmla="*/ 140925 h 231313"/>
                <a:gd name="connsiteX16" fmla="*/ 49420 w 606439"/>
                <a:gd name="connsiteY16" fmla="*/ 7391 h 231313"/>
                <a:gd name="connsiteX17" fmla="*/ 7503 w 606439"/>
                <a:gd name="connsiteY17" fmla="*/ 49339 h 231313"/>
                <a:gd name="connsiteX18" fmla="*/ 7503 w 606439"/>
                <a:gd name="connsiteY18" fmla="*/ 114957 h 231313"/>
                <a:gd name="connsiteX19" fmla="*/ 49420 w 606439"/>
                <a:gd name="connsiteY19" fmla="*/ 156805 h 231313"/>
                <a:gd name="connsiteX20" fmla="*/ 557020 w 606439"/>
                <a:gd name="connsiteY20" fmla="*/ 156805 h 231313"/>
                <a:gd name="connsiteX21" fmla="*/ 598936 w 606439"/>
                <a:gd name="connsiteY21" fmla="*/ 114957 h 231313"/>
                <a:gd name="connsiteX22" fmla="*/ 598936 w 606439"/>
                <a:gd name="connsiteY22" fmla="*/ 49339 h 231313"/>
                <a:gd name="connsiteX23" fmla="*/ 557020 w 606439"/>
                <a:gd name="connsiteY23" fmla="*/ 7391 h 231313"/>
                <a:gd name="connsiteX24" fmla="*/ 49420 w 606439"/>
                <a:gd name="connsiteY24" fmla="*/ 0 h 231313"/>
                <a:gd name="connsiteX25" fmla="*/ 557020 w 606439"/>
                <a:gd name="connsiteY25" fmla="*/ 0 h 231313"/>
                <a:gd name="connsiteX26" fmla="*/ 606439 w 606439"/>
                <a:gd name="connsiteY26" fmla="*/ 49339 h 231313"/>
                <a:gd name="connsiteX27" fmla="*/ 606439 w 606439"/>
                <a:gd name="connsiteY27" fmla="*/ 114957 h 231313"/>
                <a:gd name="connsiteX28" fmla="*/ 606439 w 606439"/>
                <a:gd name="connsiteY28" fmla="*/ 116056 h 231313"/>
                <a:gd name="connsiteX29" fmla="*/ 606439 w 606439"/>
                <a:gd name="connsiteY29" fmla="*/ 116356 h 231313"/>
                <a:gd name="connsiteX30" fmla="*/ 606439 w 606439"/>
                <a:gd name="connsiteY30" fmla="*/ 181974 h 231313"/>
                <a:gd name="connsiteX31" fmla="*/ 557020 w 606439"/>
                <a:gd name="connsiteY31" fmla="*/ 231313 h 231313"/>
                <a:gd name="connsiteX32" fmla="*/ 49420 w 606439"/>
                <a:gd name="connsiteY32" fmla="*/ 231313 h 231313"/>
                <a:gd name="connsiteX33" fmla="*/ 0 w 606439"/>
                <a:gd name="connsiteY33" fmla="*/ 181974 h 231313"/>
                <a:gd name="connsiteX34" fmla="*/ 0 w 606439"/>
                <a:gd name="connsiteY34" fmla="*/ 116356 h 231313"/>
                <a:gd name="connsiteX35" fmla="*/ 100 w 606439"/>
                <a:gd name="connsiteY35" fmla="*/ 116056 h 231313"/>
                <a:gd name="connsiteX36" fmla="*/ 0 w 606439"/>
                <a:gd name="connsiteY36" fmla="*/ 114957 h 231313"/>
                <a:gd name="connsiteX37" fmla="*/ 0 w 606439"/>
                <a:gd name="connsiteY37" fmla="*/ 49339 h 231313"/>
                <a:gd name="connsiteX38" fmla="*/ 49420 w 606439"/>
                <a:gd name="connsiteY38" fmla="*/ 0 h 23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439" h="231313">
                  <a:moveTo>
                    <a:pt x="46635" y="188550"/>
                  </a:moveTo>
                  <a:lnTo>
                    <a:pt x="559874" y="188550"/>
                  </a:lnTo>
                  <a:cubicBezTo>
                    <a:pt x="561975" y="188550"/>
                    <a:pt x="563676" y="190152"/>
                    <a:pt x="563676" y="192254"/>
                  </a:cubicBezTo>
                  <a:cubicBezTo>
                    <a:pt x="563676" y="194357"/>
                    <a:pt x="561975" y="195959"/>
                    <a:pt x="559874" y="195959"/>
                  </a:cubicBezTo>
                  <a:lnTo>
                    <a:pt x="46635" y="195959"/>
                  </a:lnTo>
                  <a:cubicBezTo>
                    <a:pt x="44534" y="195959"/>
                    <a:pt x="42833" y="194357"/>
                    <a:pt x="42833" y="192254"/>
                  </a:cubicBezTo>
                  <a:cubicBezTo>
                    <a:pt x="42833" y="190252"/>
                    <a:pt x="44534" y="188550"/>
                    <a:pt x="46635" y="188550"/>
                  </a:cubicBezTo>
                  <a:close/>
                  <a:moveTo>
                    <a:pt x="7503" y="140925"/>
                  </a:moveTo>
                  <a:lnTo>
                    <a:pt x="7503" y="181974"/>
                  </a:lnTo>
                  <a:cubicBezTo>
                    <a:pt x="7503" y="205046"/>
                    <a:pt x="26310" y="223822"/>
                    <a:pt x="49420" y="223822"/>
                  </a:cubicBezTo>
                  <a:lnTo>
                    <a:pt x="557020" y="223822"/>
                  </a:lnTo>
                  <a:cubicBezTo>
                    <a:pt x="580129" y="223822"/>
                    <a:pt x="598936" y="205145"/>
                    <a:pt x="598936" y="181974"/>
                  </a:cubicBezTo>
                  <a:lnTo>
                    <a:pt x="598936" y="140925"/>
                  </a:lnTo>
                  <a:cubicBezTo>
                    <a:pt x="590233" y="154908"/>
                    <a:pt x="574727" y="164296"/>
                    <a:pt x="557020" y="164296"/>
                  </a:cubicBezTo>
                  <a:lnTo>
                    <a:pt x="49420" y="164296"/>
                  </a:lnTo>
                  <a:cubicBezTo>
                    <a:pt x="31712" y="164296"/>
                    <a:pt x="16206" y="154908"/>
                    <a:pt x="7503" y="140925"/>
                  </a:cubicBezTo>
                  <a:close/>
                  <a:moveTo>
                    <a:pt x="49420" y="7391"/>
                  </a:moveTo>
                  <a:cubicBezTo>
                    <a:pt x="26310" y="7391"/>
                    <a:pt x="7503" y="26168"/>
                    <a:pt x="7503" y="49339"/>
                  </a:cubicBezTo>
                  <a:lnTo>
                    <a:pt x="7503" y="114957"/>
                  </a:lnTo>
                  <a:cubicBezTo>
                    <a:pt x="7503" y="138029"/>
                    <a:pt x="26310" y="156805"/>
                    <a:pt x="49420" y="156805"/>
                  </a:cubicBezTo>
                  <a:lnTo>
                    <a:pt x="557020" y="156805"/>
                  </a:lnTo>
                  <a:cubicBezTo>
                    <a:pt x="580129" y="156805"/>
                    <a:pt x="598936" y="138129"/>
                    <a:pt x="598936" y="114957"/>
                  </a:cubicBezTo>
                  <a:lnTo>
                    <a:pt x="598936" y="49339"/>
                  </a:lnTo>
                  <a:cubicBezTo>
                    <a:pt x="598936" y="26267"/>
                    <a:pt x="580129" y="7391"/>
                    <a:pt x="557020" y="7391"/>
                  </a:cubicBezTo>
                  <a:close/>
                  <a:moveTo>
                    <a:pt x="49420" y="0"/>
                  </a:moveTo>
                  <a:lnTo>
                    <a:pt x="557020" y="0"/>
                  </a:lnTo>
                  <a:cubicBezTo>
                    <a:pt x="584331" y="0"/>
                    <a:pt x="606439" y="22073"/>
                    <a:pt x="606439" y="49339"/>
                  </a:cubicBezTo>
                  <a:lnTo>
                    <a:pt x="606439" y="114957"/>
                  </a:lnTo>
                  <a:cubicBezTo>
                    <a:pt x="606439" y="115357"/>
                    <a:pt x="606439" y="115656"/>
                    <a:pt x="606439" y="116056"/>
                  </a:cubicBezTo>
                  <a:cubicBezTo>
                    <a:pt x="606439" y="116156"/>
                    <a:pt x="606439" y="116256"/>
                    <a:pt x="606439" y="116356"/>
                  </a:cubicBezTo>
                  <a:lnTo>
                    <a:pt x="606439" y="181974"/>
                  </a:lnTo>
                  <a:cubicBezTo>
                    <a:pt x="606439" y="209240"/>
                    <a:pt x="584331" y="231313"/>
                    <a:pt x="557020" y="231313"/>
                  </a:cubicBezTo>
                  <a:lnTo>
                    <a:pt x="49420" y="231313"/>
                  </a:lnTo>
                  <a:cubicBezTo>
                    <a:pt x="22209" y="231313"/>
                    <a:pt x="0" y="209240"/>
                    <a:pt x="0" y="181974"/>
                  </a:cubicBezTo>
                  <a:lnTo>
                    <a:pt x="0" y="116356"/>
                  </a:lnTo>
                  <a:cubicBezTo>
                    <a:pt x="0" y="116256"/>
                    <a:pt x="0" y="116156"/>
                    <a:pt x="100" y="116056"/>
                  </a:cubicBezTo>
                  <a:cubicBezTo>
                    <a:pt x="0" y="115656"/>
                    <a:pt x="0" y="115357"/>
                    <a:pt x="0" y="114957"/>
                  </a:cubicBezTo>
                  <a:lnTo>
                    <a:pt x="0" y="49339"/>
                  </a:lnTo>
                  <a:cubicBezTo>
                    <a:pt x="0" y="22073"/>
                    <a:pt x="22108" y="0"/>
                    <a:pt x="49420" y="0"/>
                  </a:cubicBezTo>
                  <a:close/>
                </a:path>
              </a:pathLst>
            </a:custGeom>
            <a:solidFill>
              <a:srgbClr val="002060"/>
            </a:solidFill>
            <a:ln w="19050">
              <a:solidFill>
                <a:srgbClr val="193654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</p:grpSp>
      <p:sp>
        <p:nvSpPr>
          <p:cNvPr id="17" name="矩形: 圆角 10">
            <a:extLst>
              <a:ext uri="{FF2B5EF4-FFF2-40B4-BE49-F238E27FC236}">
                <a16:creationId xmlns:a16="http://schemas.microsoft.com/office/drawing/2014/main" id="{BD38246D-06AA-4999-98C1-7C6FCA38A7B4}"/>
              </a:ext>
            </a:extLst>
          </p:cNvPr>
          <p:cNvSpPr/>
          <p:nvPr/>
        </p:nvSpPr>
        <p:spPr>
          <a:xfrm>
            <a:off x="3468548" y="146179"/>
            <a:ext cx="5543477" cy="2510326"/>
          </a:xfrm>
          <a:prstGeom prst="roundRect">
            <a:avLst/>
          </a:prstGeom>
          <a:noFill/>
          <a:ln w="38100">
            <a:solidFill>
              <a:srgbClr val="ACB5E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rectional-left-arrow-symbol_56911">
            <a:extLst>
              <a:ext uri="{FF2B5EF4-FFF2-40B4-BE49-F238E27FC236}">
                <a16:creationId xmlns:a16="http://schemas.microsoft.com/office/drawing/2014/main" id="{6DCC18A7-CF51-4E3F-9835-E89F2C43794F}"/>
              </a:ext>
            </a:extLst>
          </p:cNvPr>
          <p:cNvSpPr>
            <a:spLocks noChangeAspect="1"/>
          </p:cNvSpPr>
          <p:nvPr/>
        </p:nvSpPr>
        <p:spPr bwMode="auto">
          <a:xfrm rot="7396976" flipV="1">
            <a:off x="2984932" y="2544049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directional-left-arrow-symbol_56911">
            <a:extLst>
              <a:ext uri="{FF2B5EF4-FFF2-40B4-BE49-F238E27FC236}">
                <a16:creationId xmlns:a16="http://schemas.microsoft.com/office/drawing/2014/main" id="{0F1385DE-B1B9-4EBE-8B1A-9C4EA67A2E5A}"/>
              </a:ext>
            </a:extLst>
          </p:cNvPr>
          <p:cNvSpPr>
            <a:spLocks noChangeAspect="1"/>
          </p:cNvSpPr>
          <p:nvPr/>
        </p:nvSpPr>
        <p:spPr bwMode="auto">
          <a:xfrm rot="237359" flipV="1">
            <a:off x="2988931" y="3523901"/>
            <a:ext cx="939655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48609E-8AAB-4A58-A48E-9E95D29BCEE5}"/>
              </a:ext>
            </a:extLst>
          </p:cNvPr>
          <p:cNvCxnSpPr>
            <a:cxnSpLocks/>
          </p:cNvCxnSpPr>
          <p:nvPr/>
        </p:nvCxnSpPr>
        <p:spPr>
          <a:xfrm flipH="1" flipV="1">
            <a:off x="4027075" y="3740235"/>
            <a:ext cx="7036439" cy="33118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4DFBFFC-01A1-4936-8342-87B2F3824CD4}"/>
              </a:ext>
            </a:extLst>
          </p:cNvPr>
          <p:cNvSpPr txBox="1"/>
          <p:nvPr/>
        </p:nvSpPr>
        <p:spPr>
          <a:xfrm>
            <a:off x="3646309" y="3905825"/>
            <a:ext cx="382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1.8 / 6 m &amp; 30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UD Digi Kyokasho N-B" panose="02020700000000000000" pitchFamily="17" charset="-128"/>
                <a:cs typeface="Times New Roman" panose="02020603050405020304" pitchFamily="18" charset="0"/>
              </a:rPr>
              <a:t>°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D5C13B-97A6-4CEA-8B4A-2EE682585F10}"/>
              </a:ext>
            </a:extLst>
          </p:cNvPr>
          <p:cNvSpPr txBox="1"/>
          <p:nvPr/>
        </p:nvSpPr>
        <p:spPr>
          <a:xfrm>
            <a:off x="3624786" y="173575"/>
            <a:ext cx="2881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Blurred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F62238-2B85-40C4-94A0-BAA96B92565B}"/>
              </a:ext>
            </a:extLst>
          </p:cNvPr>
          <p:cNvSpPr txBox="1"/>
          <p:nvPr/>
        </p:nvSpPr>
        <p:spPr>
          <a:xfrm>
            <a:off x="7113669" y="196547"/>
            <a:ext cx="2347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Characters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016C33-DEA6-4DDA-B251-FDBB4C1DEBEE}"/>
              </a:ext>
            </a:extLst>
          </p:cNvPr>
          <p:cNvGrpSpPr/>
          <p:nvPr/>
        </p:nvGrpSpPr>
        <p:grpSpPr>
          <a:xfrm>
            <a:off x="3610281" y="1126488"/>
            <a:ext cx="1580110" cy="1353280"/>
            <a:chOff x="3653778" y="911261"/>
            <a:chExt cx="1978790" cy="1694728"/>
          </a:xfrm>
        </p:grpSpPr>
        <p:pic>
          <p:nvPicPr>
            <p:cNvPr id="27" name="图片 26" descr="图片包含 游戏机, 钟表&#10;&#10;描述已自动生成">
              <a:extLst>
                <a:ext uri="{FF2B5EF4-FFF2-40B4-BE49-F238E27FC236}">
                  <a16:creationId xmlns:a16="http://schemas.microsoft.com/office/drawing/2014/main" id="{01A2C147-E8EC-45C3-950E-C4A73D0B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361"/>
            <a:stretch/>
          </p:blipFill>
          <p:spPr>
            <a:xfrm>
              <a:off x="3653778" y="911261"/>
              <a:ext cx="1043913" cy="1694728"/>
            </a:xfrm>
            <a:prstGeom prst="rect">
              <a:avLst/>
            </a:prstGeom>
          </p:spPr>
        </p:pic>
        <p:pic>
          <p:nvPicPr>
            <p:cNvPr id="34" name="图片 33" descr="图片包含 游戏机, 钟表&#10;&#10;描述已自动生成">
              <a:extLst>
                <a:ext uri="{FF2B5EF4-FFF2-40B4-BE49-F238E27FC236}">
                  <a16:creationId xmlns:a16="http://schemas.microsoft.com/office/drawing/2014/main" id="{634426F7-F6A0-4275-833E-E689A6E58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87"/>
            <a:stretch/>
          </p:blipFill>
          <p:spPr>
            <a:xfrm>
              <a:off x="4582389" y="911261"/>
              <a:ext cx="1050179" cy="1694728"/>
            </a:xfrm>
            <a:prstGeom prst="rect">
              <a:avLst/>
            </a:prstGeom>
          </p:spPr>
        </p:pic>
      </p:grpSp>
      <p:sp>
        <p:nvSpPr>
          <p:cNvPr id="30" name="directional-left-arrow-symbol_56911">
            <a:extLst>
              <a:ext uri="{FF2B5EF4-FFF2-40B4-BE49-F238E27FC236}">
                <a16:creationId xmlns:a16="http://schemas.microsoft.com/office/drawing/2014/main" id="{F8F80931-F57A-4190-8778-540D94D66CDB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143271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2" name="图片 21" descr="图片包含 游戏机&#10;&#10;描述已自动生成">
            <a:extLst>
              <a:ext uri="{FF2B5EF4-FFF2-40B4-BE49-F238E27FC236}">
                <a16:creationId xmlns:a16="http://schemas.microsoft.com/office/drawing/2014/main" id="{1293D17C-F301-4C8C-8BE8-E46596C341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07" y="1215507"/>
            <a:ext cx="1149278" cy="1112793"/>
          </a:xfrm>
          <a:prstGeom prst="rect">
            <a:avLst/>
          </a:prstGeom>
        </p:spPr>
      </p:pic>
      <p:sp>
        <p:nvSpPr>
          <p:cNvPr id="37" name="directional-left-arrow-symbol_56911">
            <a:extLst>
              <a:ext uri="{FF2B5EF4-FFF2-40B4-BE49-F238E27FC236}">
                <a16:creationId xmlns:a16="http://schemas.microsoft.com/office/drawing/2014/main" id="{CDAFDEB1-3989-4960-B8B8-365DA0CDE3A6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988247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4" name="图片 23" descr="手机屏幕截图&#10;&#10;描述已自动生成">
            <a:extLst>
              <a:ext uri="{FF2B5EF4-FFF2-40B4-BE49-F238E27FC236}">
                <a16:creationId xmlns:a16="http://schemas.microsoft.com/office/drawing/2014/main" id="{4D2F9E6C-B01C-4153-B5DF-39B48B5870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36" y="1132578"/>
            <a:ext cx="1193324" cy="117817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6CCD1A6-1B0B-444E-9ABA-D0E2CB500F95}"/>
              </a:ext>
            </a:extLst>
          </p:cNvPr>
          <p:cNvSpPr txBox="1"/>
          <p:nvPr/>
        </p:nvSpPr>
        <p:spPr>
          <a:xfrm>
            <a:off x="3046711" y="3007886"/>
            <a:ext cx="437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Smartphone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5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CE1AB5F-0723-4011-A4E6-9588CA86564F}"/>
              </a:ext>
            </a:extLst>
          </p:cNvPr>
          <p:cNvGrpSpPr/>
          <p:nvPr/>
        </p:nvGrpSpPr>
        <p:grpSpPr>
          <a:xfrm>
            <a:off x="3184465" y="1710537"/>
            <a:ext cx="7365605" cy="3184299"/>
            <a:chOff x="1553628" y="1069514"/>
            <a:chExt cx="7365605" cy="3184299"/>
          </a:xfrm>
        </p:grpSpPr>
        <p:sp>
          <p:nvSpPr>
            <p:cNvPr id="4" name="矩形: 圆角 10">
              <a:extLst>
                <a:ext uri="{FF2B5EF4-FFF2-40B4-BE49-F238E27FC236}">
                  <a16:creationId xmlns:a16="http://schemas.microsoft.com/office/drawing/2014/main" id="{053733A1-A4C7-49C5-8D9F-66D14CB617E6}"/>
                </a:ext>
              </a:extLst>
            </p:cNvPr>
            <p:cNvSpPr/>
            <p:nvPr/>
          </p:nvSpPr>
          <p:spPr>
            <a:xfrm>
              <a:off x="5105059" y="1821926"/>
              <a:ext cx="2962713" cy="232651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B880AC-9B37-411B-8176-4F7CB9933A71}"/>
                </a:ext>
              </a:extLst>
            </p:cNvPr>
            <p:cNvSpPr/>
            <p:nvPr/>
          </p:nvSpPr>
          <p:spPr>
            <a:xfrm>
              <a:off x="4939637" y="1069514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Prev.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A2EA7BF-A5E5-45E6-A6E4-8A3F4B40172D}"/>
                </a:ext>
              </a:extLst>
            </p:cNvPr>
            <p:cNvGrpSpPr/>
            <p:nvPr/>
          </p:nvGrpSpPr>
          <p:grpSpPr>
            <a:xfrm>
              <a:off x="6821511" y="3396082"/>
              <a:ext cx="1088634" cy="504374"/>
              <a:chOff x="5856177" y="2146229"/>
              <a:chExt cx="1088634" cy="504374"/>
            </a:xfrm>
          </p:grpSpPr>
          <p:sp>
            <p:nvSpPr>
              <p:cNvPr id="19" name="矩形: 圆角 47">
                <a:extLst>
                  <a:ext uri="{FF2B5EF4-FFF2-40B4-BE49-F238E27FC236}">
                    <a16:creationId xmlns:a16="http://schemas.microsoft.com/office/drawing/2014/main" id="{466719B2-B820-4068-9DBC-4215B6414ED6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D0B0E7-B3E0-4349-B2EA-85AEF66665FF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3</a:t>
                </a:r>
              </a:p>
            </p:txBody>
          </p:sp>
        </p:grpSp>
        <p:sp>
          <p:nvSpPr>
            <p:cNvPr id="21" name="directional-left-arrow-symbol_56911">
              <a:extLst>
                <a:ext uri="{FF2B5EF4-FFF2-40B4-BE49-F238E27FC236}">
                  <a16:creationId xmlns:a16="http://schemas.microsoft.com/office/drawing/2014/main" id="{2FC51962-DED3-4334-A61F-B79B62AFC6E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6476486" y="36886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5367A6-175F-44B8-8438-54CD4DD2B2AE}"/>
                </a:ext>
              </a:extLst>
            </p:cNvPr>
            <p:cNvGrpSpPr/>
            <p:nvPr/>
          </p:nvGrpSpPr>
          <p:grpSpPr>
            <a:xfrm>
              <a:off x="6042061" y="2743144"/>
              <a:ext cx="1088634" cy="504374"/>
              <a:chOff x="5856177" y="2146229"/>
              <a:chExt cx="1088634" cy="504374"/>
            </a:xfrm>
          </p:grpSpPr>
          <p:sp>
            <p:nvSpPr>
              <p:cNvPr id="25" name="矩形: 圆角 47">
                <a:extLst>
                  <a:ext uri="{FF2B5EF4-FFF2-40B4-BE49-F238E27FC236}">
                    <a16:creationId xmlns:a16="http://schemas.microsoft.com/office/drawing/2014/main" id="{700AF78D-5A83-4F16-8F57-A80F66B2FD8C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CCCCFF"/>
              </a:solidFill>
              <a:ln w="28575">
                <a:solidFill>
                  <a:srgbClr val="8397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87974F8-459A-461A-ACFA-048F2550D5A5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1ED9202-AC03-44C9-B057-B803FC538EDE}"/>
                </a:ext>
              </a:extLst>
            </p:cNvPr>
            <p:cNvGrpSpPr/>
            <p:nvPr/>
          </p:nvGrpSpPr>
          <p:grpSpPr>
            <a:xfrm>
              <a:off x="5341552" y="3396082"/>
              <a:ext cx="1088634" cy="504374"/>
              <a:chOff x="5856177" y="2146229"/>
              <a:chExt cx="1088634" cy="504374"/>
            </a:xfrm>
          </p:grpSpPr>
          <p:sp>
            <p:nvSpPr>
              <p:cNvPr id="28" name="矩形: 圆角 47">
                <a:extLst>
                  <a:ext uri="{FF2B5EF4-FFF2-40B4-BE49-F238E27FC236}">
                    <a16:creationId xmlns:a16="http://schemas.microsoft.com/office/drawing/2014/main" id="{E68B19A0-65B7-412E-9158-4F87B1C20DD7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260031-3832-4BF5-9AFC-2CA2B4A5610A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2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22604EA-A5CF-4B31-AC7E-3F150672EBF9}"/>
                </a:ext>
              </a:extLst>
            </p:cNvPr>
            <p:cNvGrpSpPr/>
            <p:nvPr/>
          </p:nvGrpSpPr>
          <p:grpSpPr>
            <a:xfrm>
              <a:off x="5289480" y="2126988"/>
              <a:ext cx="1088634" cy="504374"/>
              <a:chOff x="5856177" y="2146229"/>
              <a:chExt cx="1088634" cy="504374"/>
            </a:xfrm>
          </p:grpSpPr>
          <p:sp>
            <p:nvSpPr>
              <p:cNvPr id="31" name="矩形: 圆角 47">
                <a:extLst>
                  <a:ext uri="{FF2B5EF4-FFF2-40B4-BE49-F238E27FC236}">
                    <a16:creationId xmlns:a16="http://schemas.microsoft.com/office/drawing/2014/main" id="{8CB396B7-7D5E-42FB-A925-2D43013EFF8D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170449A-728A-49EC-9129-3B0F16F2D511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312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1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D1F9ECF-C962-4F1A-AAF3-87818446CBC2}"/>
                </a:ext>
              </a:extLst>
            </p:cNvPr>
            <p:cNvGrpSpPr/>
            <p:nvPr/>
          </p:nvGrpSpPr>
          <p:grpSpPr>
            <a:xfrm>
              <a:off x="6469554" y="2367472"/>
              <a:ext cx="321749" cy="299797"/>
              <a:chOff x="6378114" y="2358498"/>
              <a:chExt cx="321749" cy="299797"/>
            </a:xfrm>
          </p:grpSpPr>
          <p:sp>
            <p:nvSpPr>
              <p:cNvPr id="36" name="directional-left-arrow-symbol_56911">
                <a:extLst>
                  <a:ext uri="{FF2B5EF4-FFF2-40B4-BE49-F238E27FC236}">
                    <a16:creationId xmlns:a16="http://schemas.microsoft.com/office/drawing/2014/main" id="{A22AFA13-47A3-44CE-B392-6CDD1F0354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488716" y="2447149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810C9B2-B5BF-4AF6-8949-D58917C817DF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6378114" y="2379175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D3BCFB6-541C-418E-AFA2-C669D6585A2B}"/>
                </a:ext>
              </a:extLst>
            </p:cNvPr>
            <p:cNvGrpSpPr/>
            <p:nvPr/>
          </p:nvGrpSpPr>
          <p:grpSpPr>
            <a:xfrm rot="5400000" flipV="1">
              <a:off x="6479242" y="3291129"/>
              <a:ext cx="309518" cy="299797"/>
              <a:chOff x="6871215" y="2605515"/>
              <a:chExt cx="309518" cy="299797"/>
            </a:xfrm>
          </p:grpSpPr>
          <p:sp>
            <p:nvSpPr>
              <p:cNvPr id="44" name="directional-left-arrow-symbol_56911">
                <a:extLst>
                  <a:ext uri="{FF2B5EF4-FFF2-40B4-BE49-F238E27FC236}">
                    <a16:creationId xmlns:a16="http://schemas.microsoft.com/office/drawing/2014/main" id="{EEAD341D-7FD0-49C4-8166-FDE11B226C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BA70E47-4F76-4E4F-9A6E-79A874EE8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directional-left-arrow-symbol_56911">
              <a:extLst>
                <a:ext uri="{FF2B5EF4-FFF2-40B4-BE49-F238E27FC236}">
                  <a16:creationId xmlns:a16="http://schemas.microsoft.com/office/drawing/2014/main" id="{4CE7E2AE-5860-4D3F-925B-A5CEC2E6115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5451193" y="1583669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directional-left-arrow-symbol_56911">
              <a:extLst>
                <a:ext uri="{FF2B5EF4-FFF2-40B4-BE49-F238E27FC236}">
                  <a16:creationId xmlns:a16="http://schemas.microsoft.com/office/drawing/2014/main" id="{88FD9AA7-55C4-47AB-9149-27B9FBF25B3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4568146" y="3549942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directional-left-arrow-symbol_56911">
              <a:extLst>
                <a:ext uri="{FF2B5EF4-FFF2-40B4-BE49-F238E27FC236}">
                  <a16:creationId xmlns:a16="http://schemas.microsoft.com/office/drawing/2014/main" id="{2161C848-09F7-4F27-AE8F-D6E9D5ADB050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7950818" y="3597577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0F7F31-02DB-4D83-984E-2CA2E9A682F1}"/>
                </a:ext>
              </a:extLst>
            </p:cNvPr>
            <p:cNvSpPr/>
            <p:nvPr/>
          </p:nvSpPr>
          <p:spPr>
            <a:xfrm>
              <a:off x="4560036" y="3139093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F895A81-B18B-41A3-B94A-2E8CB170A806}"/>
                </a:ext>
              </a:extLst>
            </p:cNvPr>
            <p:cNvSpPr/>
            <p:nvPr/>
          </p:nvSpPr>
          <p:spPr>
            <a:xfrm>
              <a:off x="8000199" y="2903003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Info.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DADB65-B884-4AC2-9BA5-B6F069F597C8}"/>
                </a:ext>
              </a:extLst>
            </p:cNvPr>
            <p:cNvSpPr/>
            <p:nvPr/>
          </p:nvSpPr>
          <p:spPr>
            <a:xfrm>
              <a:off x="7241628" y="1910368"/>
              <a:ext cx="58381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FDE90-A334-4EC2-AE5B-DE17252F1792}"/>
                </a:ext>
              </a:extLst>
            </p:cNvPr>
            <p:cNvSpPr/>
            <p:nvPr/>
          </p:nvSpPr>
          <p:spPr>
            <a:xfrm>
              <a:off x="1553628" y="1077120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B660263-64C0-4F02-91D8-527D17BE595F}"/>
                </a:ext>
              </a:extLst>
            </p:cNvPr>
            <p:cNvGrpSpPr/>
            <p:nvPr/>
          </p:nvGrpSpPr>
          <p:grpSpPr>
            <a:xfrm>
              <a:off x="2167122" y="1621685"/>
              <a:ext cx="670677" cy="707886"/>
              <a:chOff x="1933678" y="2976336"/>
              <a:chExt cx="810705" cy="707886"/>
            </a:xfrm>
          </p:grpSpPr>
          <p:sp>
            <p:nvSpPr>
              <p:cNvPr id="6" name="矩形: 圆角 10">
                <a:extLst>
                  <a:ext uri="{FF2B5EF4-FFF2-40B4-BE49-F238E27FC236}">
                    <a16:creationId xmlns:a16="http://schemas.microsoft.com/office/drawing/2014/main" id="{D30AE3E2-E61C-48C1-B8F4-186032447C6A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9329B3E-AC0B-4BFC-8401-42AD333EA508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552286E-0A18-4C11-9A2E-B72331558B03}"/>
                </a:ext>
              </a:extLst>
            </p:cNvPr>
            <p:cNvGrpSpPr/>
            <p:nvPr/>
          </p:nvGrpSpPr>
          <p:grpSpPr>
            <a:xfrm>
              <a:off x="2898641" y="2294453"/>
              <a:ext cx="670677" cy="707886"/>
              <a:chOff x="1933678" y="2976336"/>
              <a:chExt cx="810705" cy="707886"/>
            </a:xfrm>
          </p:grpSpPr>
          <p:sp>
            <p:nvSpPr>
              <p:cNvPr id="67" name="矩形: 圆角 10">
                <a:extLst>
                  <a:ext uri="{FF2B5EF4-FFF2-40B4-BE49-F238E27FC236}">
                    <a16:creationId xmlns:a16="http://schemas.microsoft.com/office/drawing/2014/main" id="{301021D0-A557-4EFB-B416-980B94C33293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FE61E5F-9C57-44FC-93BF-4E537282D0F8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BA5945F-DC1C-4A3C-9F7E-00135B9CD28A}"/>
                </a:ext>
              </a:extLst>
            </p:cNvPr>
            <p:cNvGrpSpPr/>
            <p:nvPr/>
          </p:nvGrpSpPr>
          <p:grpSpPr>
            <a:xfrm>
              <a:off x="3630159" y="2967222"/>
              <a:ext cx="670677" cy="707886"/>
              <a:chOff x="1933678" y="2976336"/>
              <a:chExt cx="810705" cy="707886"/>
            </a:xfrm>
          </p:grpSpPr>
          <p:sp>
            <p:nvSpPr>
              <p:cNvPr id="70" name="矩形: 圆角 10">
                <a:extLst>
                  <a:ext uri="{FF2B5EF4-FFF2-40B4-BE49-F238E27FC236}">
                    <a16:creationId xmlns:a16="http://schemas.microsoft.com/office/drawing/2014/main" id="{5B80C7CA-76A6-4466-9E1D-6E3791CAEE65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5F085DE-7F7A-44FA-B4F6-F8B1F5043F91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528E598-851D-4A15-81CB-FCB7A57408F8}"/>
                </a:ext>
              </a:extLst>
            </p:cNvPr>
            <p:cNvGrpSpPr/>
            <p:nvPr/>
          </p:nvGrpSpPr>
          <p:grpSpPr>
            <a:xfrm>
              <a:off x="2964012" y="1964714"/>
              <a:ext cx="309518" cy="299797"/>
              <a:chOff x="6871215" y="2605515"/>
              <a:chExt cx="309518" cy="299797"/>
            </a:xfrm>
          </p:grpSpPr>
          <p:sp>
            <p:nvSpPr>
              <p:cNvPr id="74" name="directional-left-arrow-symbol_56911">
                <a:extLst>
                  <a:ext uri="{FF2B5EF4-FFF2-40B4-BE49-F238E27FC236}">
                    <a16:creationId xmlns:a16="http://schemas.microsoft.com/office/drawing/2014/main" id="{B37BDE77-8995-4F50-8CAE-0103FA4DC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A0867B0-E341-44E4-81C2-46AF7F499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02A5E52-CEB4-4912-9A6E-FBB22C680C70}"/>
                </a:ext>
              </a:extLst>
            </p:cNvPr>
            <p:cNvGrpSpPr/>
            <p:nvPr/>
          </p:nvGrpSpPr>
          <p:grpSpPr>
            <a:xfrm>
              <a:off x="3717453" y="2670079"/>
              <a:ext cx="309518" cy="299797"/>
              <a:chOff x="6871215" y="2605515"/>
              <a:chExt cx="309518" cy="299797"/>
            </a:xfrm>
          </p:grpSpPr>
          <p:sp>
            <p:nvSpPr>
              <p:cNvPr id="77" name="directional-left-arrow-symbol_56911">
                <a:extLst>
                  <a:ext uri="{FF2B5EF4-FFF2-40B4-BE49-F238E27FC236}">
                    <a16:creationId xmlns:a16="http://schemas.microsoft.com/office/drawing/2014/main" id="{A36392F4-DEE7-4E4D-89B0-2385EA2DBB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6D17E64-CB56-41AA-B32E-AB8C27E2F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directional-left-arrow-symbol_56911">
              <a:extLst>
                <a:ext uri="{FF2B5EF4-FFF2-40B4-BE49-F238E27FC236}">
                  <a16:creationId xmlns:a16="http://schemas.microsoft.com/office/drawing/2014/main" id="{DD425543-CDE6-48DE-9BD0-C0A03165B24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1802237" y="18971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E489F1-1A5C-4DA1-A3F6-B21B82088B6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329" y="1440154"/>
              <a:ext cx="0" cy="1897567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02875C7-D77D-42EC-AA4C-60D0C2D0E4ED}"/>
                </a:ext>
              </a:extLst>
            </p:cNvPr>
            <p:cNvGrpSpPr/>
            <p:nvPr/>
          </p:nvGrpSpPr>
          <p:grpSpPr>
            <a:xfrm>
              <a:off x="1666193" y="2610298"/>
              <a:ext cx="1135444" cy="122496"/>
              <a:chOff x="1666193" y="2648398"/>
              <a:chExt cx="1135444" cy="122496"/>
            </a:xfrm>
          </p:grpSpPr>
          <p:sp>
            <p:nvSpPr>
              <p:cNvPr id="81" name="directional-left-arrow-symbol_56911">
                <a:extLst>
                  <a:ext uri="{FF2B5EF4-FFF2-40B4-BE49-F238E27FC236}">
                    <a16:creationId xmlns:a16="http://schemas.microsoft.com/office/drawing/2014/main" id="{AF2D7D6A-8CBE-4A85-8BA4-7258E90A31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01840" y="2648398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37F0FAAA-462B-491E-AFCB-BC3DCDC908B2}"/>
                  </a:ext>
                </a:extLst>
              </p:cNvPr>
              <p:cNvCxnSpPr>
                <a:cxnSpLocks/>
                <a:stCxn id="81" idx="13"/>
              </p:cNvCxnSpPr>
              <p:nvPr/>
            </p:nvCxnSpPr>
            <p:spPr>
              <a:xfrm flipH="1">
                <a:off x="1666193" y="2709138"/>
                <a:ext cx="83564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89345F-F6FF-4094-9E30-74EA3B4F4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3327" y="3337720"/>
              <a:ext cx="1677308" cy="0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rectional-left-arrow-symbol_56911">
              <a:extLst>
                <a:ext uri="{FF2B5EF4-FFF2-40B4-BE49-F238E27FC236}">
                  <a16:creationId xmlns:a16="http://schemas.microsoft.com/office/drawing/2014/main" id="{7F964B87-71EF-4015-9A72-97D082FBE7B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293846" y="3276472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A900C5E-15C5-41BD-81B3-C2153A52FEBC}"/>
                </a:ext>
              </a:extLst>
            </p:cNvPr>
            <p:cNvCxnSpPr>
              <a:cxnSpLocks/>
              <a:stCxn id="79" idx="13"/>
            </p:cNvCxnSpPr>
            <p:nvPr/>
          </p:nvCxnSpPr>
          <p:spPr>
            <a:xfrm flipH="1" flipV="1">
              <a:off x="1666195" y="1958369"/>
              <a:ext cx="136042" cy="506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irectional-left-arrow-symbol_56911">
              <a:extLst>
                <a:ext uri="{FF2B5EF4-FFF2-40B4-BE49-F238E27FC236}">
                  <a16:creationId xmlns:a16="http://schemas.microsoft.com/office/drawing/2014/main" id="{BB638AD9-4E2F-4A51-9AB2-C4CA2986AB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3818208" y="3754995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B5B153F-C4E1-4448-87A5-79B18F7C1DC8}"/>
                </a:ext>
              </a:extLst>
            </p:cNvPr>
            <p:cNvSpPr/>
            <p:nvPr/>
          </p:nvSpPr>
          <p:spPr>
            <a:xfrm>
              <a:off x="3574416" y="3853703"/>
              <a:ext cx="981358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6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5A00F7B-BA8F-4B3D-A212-EA73D7F5D220}"/>
              </a:ext>
            </a:extLst>
          </p:cNvPr>
          <p:cNvGrpSpPr/>
          <p:nvPr/>
        </p:nvGrpSpPr>
        <p:grpSpPr>
          <a:xfrm>
            <a:off x="1302327" y="1041274"/>
            <a:ext cx="4682836" cy="4071135"/>
            <a:chOff x="1302327" y="1041274"/>
            <a:chExt cx="4682836" cy="4071135"/>
          </a:xfrm>
        </p:grpSpPr>
        <p:pic>
          <p:nvPicPr>
            <p:cNvPr id="5" name="图片 4" descr="电脑显示屏&#10;&#10;描述已自动生成">
              <a:extLst>
                <a:ext uri="{FF2B5EF4-FFF2-40B4-BE49-F238E27FC236}">
                  <a16:creationId xmlns:a16="http://schemas.microsoft.com/office/drawing/2014/main" id="{739C34DE-6BEE-4DC1-8CB0-351A9FFC38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3" r="8328"/>
            <a:stretch/>
          </p:blipFill>
          <p:spPr>
            <a:xfrm>
              <a:off x="1302327" y="1041274"/>
              <a:ext cx="4682836" cy="4071135"/>
            </a:xfrm>
            <a:prstGeom prst="rect">
              <a:avLst/>
            </a:prstGeom>
          </p:spPr>
        </p:pic>
        <p:sp>
          <p:nvSpPr>
            <p:cNvPr id="10" name="矩形: 圆角 10">
              <a:extLst>
                <a:ext uri="{FF2B5EF4-FFF2-40B4-BE49-F238E27FC236}">
                  <a16:creationId xmlns:a16="http://schemas.microsoft.com/office/drawing/2014/main" id="{5FB676C8-4BD2-408D-AE62-DFD53CFAB6E1}"/>
                </a:ext>
              </a:extLst>
            </p:cNvPr>
            <p:cNvSpPr/>
            <p:nvPr/>
          </p:nvSpPr>
          <p:spPr>
            <a:xfrm>
              <a:off x="4663403" y="2261330"/>
              <a:ext cx="1116896" cy="829342"/>
            </a:xfrm>
            <a:prstGeom prst="roundRect">
              <a:avLst/>
            </a:prstGeom>
            <a:solidFill>
              <a:srgbClr val="ECE0EE"/>
            </a:solidFill>
            <a:ln w="38100">
              <a:solidFill>
                <a:srgbClr val="ED4390"/>
              </a:solidFill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directional-left-arrow-symbol_56911">
              <a:extLst>
                <a:ext uri="{FF2B5EF4-FFF2-40B4-BE49-F238E27FC236}">
                  <a16:creationId xmlns:a16="http://schemas.microsoft.com/office/drawing/2014/main" id="{0B2F13FB-B4B2-40C5-A48F-C17B392035CD}"/>
                </a:ext>
              </a:extLst>
            </p:cNvPr>
            <p:cNvSpPr>
              <a:spLocks noChangeAspect="1"/>
            </p:cNvSpPr>
            <p:nvPr/>
          </p:nvSpPr>
          <p:spPr bwMode="auto">
            <a:xfrm rot="7301825" flipV="1">
              <a:off x="4310302" y="3484424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0043225-9013-4168-ACA7-4294B2E17841}"/>
                </a:ext>
              </a:extLst>
            </p:cNvPr>
            <p:cNvGrpSpPr/>
            <p:nvPr/>
          </p:nvGrpSpPr>
          <p:grpSpPr>
            <a:xfrm>
              <a:off x="2317261" y="1293905"/>
              <a:ext cx="1088634" cy="504374"/>
              <a:chOff x="6972389" y="4037105"/>
              <a:chExt cx="1088634" cy="504374"/>
            </a:xfrm>
          </p:grpSpPr>
          <p:sp>
            <p:nvSpPr>
              <p:cNvPr id="19" name="矩形: 圆角 47">
                <a:extLst>
                  <a:ext uri="{FF2B5EF4-FFF2-40B4-BE49-F238E27FC236}">
                    <a16:creationId xmlns:a16="http://schemas.microsoft.com/office/drawing/2014/main" id="{BA83CC3C-6800-40DD-98CD-9C94A1D695E7}"/>
                  </a:ext>
                </a:extLst>
              </p:cNvPr>
              <p:cNvSpPr/>
              <p:nvPr/>
            </p:nvSpPr>
            <p:spPr>
              <a:xfrm>
                <a:off x="6972389" y="4037105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ACBE655-9625-412D-8FBA-489190E4C1A2}"/>
                  </a:ext>
                </a:extLst>
              </p:cNvPr>
              <p:cNvSpPr txBox="1"/>
              <p:nvPr/>
            </p:nvSpPr>
            <p:spPr>
              <a:xfrm>
                <a:off x="7047612" y="4098452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Victim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814DFA1-4ACD-4790-8B37-A40A1FEED73C}"/>
                </a:ext>
              </a:extLst>
            </p:cNvPr>
            <p:cNvGrpSpPr/>
            <p:nvPr/>
          </p:nvGrpSpPr>
          <p:grpSpPr>
            <a:xfrm>
              <a:off x="1393653" y="4197935"/>
              <a:ext cx="1180939" cy="504374"/>
              <a:chOff x="6926236" y="4037105"/>
              <a:chExt cx="1180939" cy="504374"/>
            </a:xfrm>
          </p:grpSpPr>
          <p:sp>
            <p:nvSpPr>
              <p:cNvPr id="22" name="矩形: 圆角 47">
                <a:extLst>
                  <a:ext uri="{FF2B5EF4-FFF2-40B4-BE49-F238E27FC236}">
                    <a16:creationId xmlns:a16="http://schemas.microsoft.com/office/drawing/2014/main" id="{C5CD6594-CB10-4EC9-A80D-D329862C37AE}"/>
                  </a:ext>
                </a:extLst>
              </p:cNvPr>
              <p:cNvSpPr/>
              <p:nvPr/>
            </p:nvSpPr>
            <p:spPr>
              <a:xfrm>
                <a:off x="6972389" y="4037105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5351BE8-AD05-4A99-8A7B-C36E3EE729EE}"/>
                  </a:ext>
                </a:extLst>
              </p:cNvPr>
              <p:cNvSpPr txBox="1"/>
              <p:nvPr/>
            </p:nvSpPr>
            <p:spPr>
              <a:xfrm>
                <a:off x="6926236" y="4089237"/>
                <a:ext cx="11809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Attacker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F525949-59F5-416A-8324-A464A6B82F3C}"/>
                </a:ext>
              </a:extLst>
            </p:cNvPr>
            <p:cNvSpPr txBox="1"/>
            <p:nvPr/>
          </p:nvSpPr>
          <p:spPr>
            <a:xfrm>
              <a:off x="4739577" y="2241030"/>
              <a:ext cx="961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  <p:pic>
          <p:nvPicPr>
            <p:cNvPr id="4" name="图片 3" descr="图片包含 游戏机, 鸟, 水&#10;&#10;描述已自动生成">
              <a:extLst>
                <a:ext uri="{FF2B5EF4-FFF2-40B4-BE49-F238E27FC236}">
                  <a16:creationId xmlns:a16="http://schemas.microsoft.com/office/drawing/2014/main" id="{4A0CC574-19E3-4F8E-BD99-30B5CD0E6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" t="12322" r="5746" b="12947"/>
            <a:stretch/>
          </p:blipFill>
          <p:spPr>
            <a:xfrm>
              <a:off x="4739577" y="2661440"/>
              <a:ext cx="971888" cy="308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54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C4FB3A5F-B156-4AF3-9149-FA563B24E401}"/>
              </a:ext>
            </a:extLst>
          </p:cNvPr>
          <p:cNvGrpSpPr/>
          <p:nvPr/>
        </p:nvGrpSpPr>
        <p:grpSpPr>
          <a:xfrm>
            <a:off x="5913228" y="2798834"/>
            <a:ext cx="1287945" cy="1139613"/>
            <a:chOff x="5513740" y="2688744"/>
            <a:chExt cx="1287945" cy="113961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A2B8A93-33AC-44AE-B5C5-A51950E64AFC}"/>
                </a:ext>
              </a:extLst>
            </p:cNvPr>
            <p:cNvGrpSpPr/>
            <p:nvPr/>
          </p:nvGrpSpPr>
          <p:grpSpPr>
            <a:xfrm>
              <a:off x="5513740" y="2688744"/>
              <a:ext cx="1088634" cy="1013533"/>
              <a:chOff x="6920317" y="2768011"/>
              <a:chExt cx="1088634" cy="546052"/>
            </a:xfrm>
          </p:grpSpPr>
          <p:sp>
            <p:nvSpPr>
              <p:cNvPr id="38" name="矩形: 圆角 47">
                <a:extLst>
                  <a:ext uri="{FF2B5EF4-FFF2-40B4-BE49-F238E27FC236}">
                    <a16:creationId xmlns:a16="http://schemas.microsoft.com/office/drawing/2014/main" id="{732CF74F-07D4-4A73-9981-8E42AAAE5727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6EE860-9CD6-4839-A622-1473DC0DF4CD}"/>
                  </a:ext>
                </a:extLst>
              </p:cNvPr>
              <p:cNvSpPr txBox="1"/>
              <p:nvPr/>
            </p:nvSpPr>
            <p:spPr>
              <a:xfrm>
                <a:off x="6983964" y="2913953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DE99AE4-BB32-49BC-A15D-FC818D46DA59}"/>
                </a:ext>
              </a:extLst>
            </p:cNvPr>
            <p:cNvGrpSpPr/>
            <p:nvPr/>
          </p:nvGrpSpPr>
          <p:grpSpPr>
            <a:xfrm>
              <a:off x="5713051" y="2892183"/>
              <a:ext cx="1088634" cy="936174"/>
              <a:chOff x="6920317" y="2768011"/>
              <a:chExt cx="1088634" cy="504374"/>
            </a:xfrm>
          </p:grpSpPr>
          <p:sp>
            <p:nvSpPr>
              <p:cNvPr id="34" name="矩形: 圆角 47">
                <a:extLst>
                  <a:ext uri="{FF2B5EF4-FFF2-40B4-BE49-F238E27FC236}">
                    <a16:creationId xmlns:a16="http://schemas.microsoft.com/office/drawing/2014/main" id="{D2486164-9550-48EF-B89B-758D373159F6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1E4B85C-E875-4A73-8175-926FA03116B9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81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5080D28-8D05-4E95-B0E1-D7F7C6CE3FBB}"/>
              </a:ext>
            </a:extLst>
          </p:cNvPr>
          <p:cNvGrpSpPr/>
          <p:nvPr/>
        </p:nvGrpSpPr>
        <p:grpSpPr>
          <a:xfrm>
            <a:off x="7985511" y="2151670"/>
            <a:ext cx="1477306" cy="2433940"/>
            <a:chOff x="7435785" y="2070664"/>
            <a:chExt cx="1477306" cy="243394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560F372-7051-46C1-B364-50FA37FD565E}"/>
                </a:ext>
              </a:extLst>
            </p:cNvPr>
            <p:cNvGrpSpPr/>
            <p:nvPr/>
          </p:nvGrpSpPr>
          <p:grpSpPr>
            <a:xfrm>
              <a:off x="7747432" y="2070664"/>
              <a:ext cx="836524" cy="777127"/>
              <a:chOff x="7617488" y="2814824"/>
              <a:chExt cx="1287945" cy="1196494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430A0B5-DFD4-4B03-B9FE-E460F77CDB12}"/>
                  </a:ext>
                </a:extLst>
              </p:cNvPr>
              <p:cNvGrpSpPr/>
              <p:nvPr/>
            </p:nvGrpSpPr>
            <p:grpSpPr>
              <a:xfrm>
                <a:off x="7617488" y="2814824"/>
                <a:ext cx="1088634" cy="1013533"/>
                <a:chOff x="6920317" y="2768011"/>
                <a:chExt cx="1088634" cy="546052"/>
              </a:xfrm>
            </p:grpSpPr>
            <p:sp>
              <p:nvSpPr>
                <p:cNvPr id="41" name="矩形: 圆角 47">
                  <a:extLst>
                    <a:ext uri="{FF2B5EF4-FFF2-40B4-BE49-F238E27FC236}">
                      <a16:creationId xmlns:a16="http://schemas.microsoft.com/office/drawing/2014/main" id="{02253543-18A1-4910-8A0F-26F762270385}"/>
                    </a:ext>
                  </a:extLst>
                </p:cNvPr>
                <p:cNvSpPr/>
                <p:nvPr/>
              </p:nvSpPr>
              <p:spPr>
                <a:xfrm>
                  <a:off x="6920317" y="2768011"/>
                  <a:ext cx="1088634" cy="504374"/>
                </a:xfrm>
                <a:prstGeom prst="roundRect">
                  <a:avLst/>
                </a:prstGeom>
                <a:solidFill>
                  <a:srgbClr val="DDE2CD"/>
                </a:solidFill>
                <a:ln w="38100"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D9365BB-FDBC-40AB-8085-A77D9F20A993}"/>
                    </a:ext>
                  </a:extLst>
                </p:cNvPr>
                <p:cNvSpPr txBox="1"/>
                <p:nvPr/>
              </p:nvSpPr>
              <p:spPr>
                <a:xfrm>
                  <a:off x="6983964" y="2913953"/>
                  <a:ext cx="9613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ABC</a:t>
                  </a: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59427C53-8C54-4EF5-8AD0-0F57A2965B2F}"/>
                  </a:ext>
                </a:extLst>
              </p:cNvPr>
              <p:cNvGrpSpPr/>
              <p:nvPr/>
            </p:nvGrpSpPr>
            <p:grpSpPr>
              <a:xfrm>
                <a:off x="7816799" y="3075144"/>
                <a:ext cx="1088634" cy="936174"/>
                <a:chOff x="6920317" y="2798655"/>
                <a:chExt cx="1088634" cy="504374"/>
              </a:xfrm>
            </p:grpSpPr>
            <p:sp>
              <p:nvSpPr>
                <p:cNvPr id="44" name="矩形: 圆角 47">
                  <a:extLst>
                    <a:ext uri="{FF2B5EF4-FFF2-40B4-BE49-F238E27FC236}">
                      <a16:creationId xmlns:a16="http://schemas.microsoft.com/office/drawing/2014/main" id="{54AC1200-787E-4F41-A918-23DBC7D63EDC}"/>
                    </a:ext>
                  </a:extLst>
                </p:cNvPr>
                <p:cNvSpPr/>
                <p:nvPr/>
              </p:nvSpPr>
              <p:spPr>
                <a:xfrm>
                  <a:off x="6920317" y="2798655"/>
                  <a:ext cx="1088634" cy="504374"/>
                </a:xfrm>
                <a:prstGeom prst="roundRect">
                  <a:avLst/>
                </a:prstGeom>
                <a:solidFill>
                  <a:srgbClr val="DDE2CD"/>
                </a:solidFill>
                <a:ln w="38100"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2C5489D-3CD1-4443-A6D7-DF82A489AB04}"/>
                    </a:ext>
                  </a:extLst>
                </p:cNvPr>
                <p:cNvSpPr txBox="1"/>
                <p:nvPr/>
              </p:nvSpPr>
              <p:spPr>
                <a:xfrm>
                  <a:off x="6983964" y="2883762"/>
                  <a:ext cx="961340" cy="28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ABC</a:t>
                  </a:r>
                </a:p>
              </p:txBody>
            </p:sp>
          </p:grp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D3BEB2C-DB6E-4856-8C1F-E83427A73DA6}"/>
                </a:ext>
              </a:extLst>
            </p:cNvPr>
            <p:cNvGrpSpPr/>
            <p:nvPr/>
          </p:nvGrpSpPr>
          <p:grpSpPr>
            <a:xfrm>
              <a:off x="7435785" y="3234190"/>
              <a:ext cx="1477306" cy="1270414"/>
              <a:chOff x="6920317" y="2768011"/>
              <a:chExt cx="1088634" cy="504374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2D91C5CF-A490-48E5-A82D-A3E4155B3279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964243E-9AB0-425B-8F4C-E960F649012A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56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  <p:sp>
          <p:nvSpPr>
            <p:cNvPr id="50" name="矩形: 圆角 10">
              <a:extLst>
                <a:ext uri="{FF2B5EF4-FFF2-40B4-BE49-F238E27FC236}">
                  <a16:creationId xmlns:a16="http://schemas.microsoft.com/office/drawing/2014/main" id="{026D70BD-62B7-426A-A9A8-A502EE9A9F5D}"/>
                </a:ext>
              </a:extLst>
            </p:cNvPr>
            <p:cNvSpPr/>
            <p:nvPr/>
          </p:nvSpPr>
          <p:spPr>
            <a:xfrm>
              <a:off x="7998405" y="2431255"/>
              <a:ext cx="171663" cy="190500"/>
            </a:xfrm>
            <a:prstGeom prst="roundRect">
              <a:avLst/>
            </a:prstGeom>
            <a:noFill/>
            <a:ln w="38100">
              <a:solidFill>
                <a:srgbClr val="ED439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: 圆角 10">
              <a:extLst>
                <a:ext uri="{FF2B5EF4-FFF2-40B4-BE49-F238E27FC236}">
                  <a16:creationId xmlns:a16="http://schemas.microsoft.com/office/drawing/2014/main" id="{AB25E2DB-95E7-4B91-B6C8-9CE2754398B5}"/>
                </a:ext>
              </a:extLst>
            </p:cNvPr>
            <p:cNvSpPr/>
            <p:nvPr/>
          </p:nvSpPr>
          <p:spPr>
            <a:xfrm>
              <a:off x="7679317" y="3659981"/>
              <a:ext cx="364546" cy="411957"/>
            </a:xfrm>
            <a:prstGeom prst="roundRect">
              <a:avLst/>
            </a:prstGeom>
            <a:noFill/>
            <a:ln w="38100">
              <a:solidFill>
                <a:srgbClr val="ED439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71FDE8D-311B-431F-B99E-D820D6A45027}"/>
                </a:ext>
              </a:extLst>
            </p:cNvPr>
            <p:cNvGrpSpPr/>
            <p:nvPr/>
          </p:nvGrpSpPr>
          <p:grpSpPr>
            <a:xfrm rot="5400000">
              <a:off x="7475169" y="2999378"/>
              <a:ext cx="937967" cy="296636"/>
              <a:chOff x="3491138" y="2881456"/>
              <a:chExt cx="937967" cy="515034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58DB358-7D3F-4C5B-917A-22F4159F45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915195" y="3103409"/>
                <a:ext cx="434966" cy="0"/>
              </a:xfrm>
              <a:prstGeom prst="line">
                <a:avLst/>
              </a:prstGeom>
              <a:solidFill>
                <a:srgbClr val="002060"/>
              </a:solidFill>
              <a:ln w="38100">
                <a:solidFill>
                  <a:srgbClr val="ED439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irectional-left-arrow-symbol_56911">
                <a:extLst>
                  <a:ext uri="{FF2B5EF4-FFF2-40B4-BE49-F238E27FC236}">
                    <a16:creationId xmlns:a16="http://schemas.microsoft.com/office/drawing/2014/main" id="{D3CDC691-41D3-4A97-ADF2-2AE4071A9C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129308" y="3206666"/>
                <a:ext cx="299797" cy="189824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ED439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0093D1B-E7CF-4F56-B227-068F7943B24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820983" y="2551611"/>
                <a:ext cx="0" cy="659690"/>
              </a:xfrm>
              <a:prstGeom prst="line">
                <a:avLst/>
              </a:prstGeom>
              <a:solidFill>
                <a:srgbClr val="002060"/>
              </a:solidFill>
              <a:ln w="38100">
                <a:solidFill>
                  <a:srgbClr val="ED439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2AC9B16-A8C8-42A2-88E5-60636D13C107}"/>
              </a:ext>
            </a:extLst>
          </p:cNvPr>
          <p:cNvGrpSpPr/>
          <p:nvPr/>
        </p:nvGrpSpPr>
        <p:grpSpPr>
          <a:xfrm>
            <a:off x="10247155" y="2151670"/>
            <a:ext cx="1454546" cy="2433940"/>
            <a:chOff x="10247154" y="2024215"/>
            <a:chExt cx="1606883" cy="26888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D472EBE-3F4D-401C-8C16-82864E9E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7154" y="2024215"/>
              <a:ext cx="1606883" cy="2688851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C5390CC-EC46-4098-94DD-95E1CDDE0A15}"/>
                </a:ext>
              </a:extLst>
            </p:cNvPr>
            <p:cNvGrpSpPr/>
            <p:nvPr/>
          </p:nvGrpSpPr>
          <p:grpSpPr>
            <a:xfrm>
              <a:off x="10508967" y="2870316"/>
              <a:ext cx="1088634" cy="936174"/>
              <a:chOff x="6920317" y="2768011"/>
              <a:chExt cx="1088634" cy="504374"/>
            </a:xfrm>
          </p:grpSpPr>
          <p:sp>
            <p:nvSpPr>
              <p:cNvPr id="62" name="矩形: 圆角 47">
                <a:extLst>
                  <a:ext uri="{FF2B5EF4-FFF2-40B4-BE49-F238E27FC236}">
                    <a16:creationId xmlns:a16="http://schemas.microsoft.com/office/drawing/2014/main" id="{811D5245-1E5F-49DE-993C-1BEA60898880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2457959-632A-4938-AE47-23B92C84606E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39" cy="281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7572BC9-7526-499F-99A0-CCDDDC2B5C94}"/>
              </a:ext>
            </a:extLst>
          </p:cNvPr>
          <p:cNvGrpSpPr/>
          <p:nvPr/>
        </p:nvGrpSpPr>
        <p:grpSpPr>
          <a:xfrm>
            <a:off x="3298764" y="2079388"/>
            <a:ext cx="1802779" cy="2575399"/>
            <a:chOff x="3083877" y="2041237"/>
            <a:chExt cx="1855299" cy="2650427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D41CFDB-B942-4D48-A166-BC4D3D8CB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06" t="3379" r="3614" b="2694"/>
            <a:stretch/>
          </p:blipFill>
          <p:spPr>
            <a:xfrm>
              <a:off x="3083877" y="2041237"/>
              <a:ext cx="1855299" cy="2650427"/>
            </a:xfrm>
            <a:prstGeom prst="rect">
              <a:avLst/>
            </a:prstGeom>
          </p:spPr>
        </p:pic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FBBBAF9-CB50-431A-9EC9-2DEE5D72D485}"/>
                </a:ext>
              </a:extLst>
            </p:cNvPr>
            <p:cNvGrpSpPr/>
            <p:nvPr/>
          </p:nvGrpSpPr>
          <p:grpSpPr>
            <a:xfrm>
              <a:off x="3748083" y="3249912"/>
              <a:ext cx="852994" cy="733535"/>
              <a:chOff x="6920317" y="2768011"/>
              <a:chExt cx="1088634" cy="504374"/>
            </a:xfrm>
          </p:grpSpPr>
          <p:sp>
            <p:nvSpPr>
              <p:cNvPr id="65" name="矩形: 圆角 47">
                <a:extLst>
                  <a:ext uri="{FF2B5EF4-FFF2-40B4-BE49-F238E27FC236}">
                    <a16:creationId xmlns:a16="http://schemas.microsoft.com/office/drawing/2014/main" id="{4C0F4DA6-5724-48B4-8186-5FA016D7D245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1E89960-E6D0-43F1-A1B9-7769E3626B3A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40" cy="27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5B6E9E1-4A23-47E7-A1E8-77EFEBAF6869}"/>
              </a:ext>
            </a:extLst>
          </p:cNvPr>
          <p:cNvGrpSpPr/>
          <p:nvPr/>
        </p:nvGrpSpPr>
        <p:grpSpPr>
          <a:xfrm>
            <a:off x="490300" y="2079388"/>
            <a:ext cx="1998954" cy="2576744"/>
            <a:chOff x="490412" y="2041237"/>
            <a:chExt cx="1998841" cy="257498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5838337-B15A-440A-8B7C-AF2A54222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992" t="5733" r="6215" b="9313"/>
            <a:stretch/>
          </p:blipFill>
          <p:spPr>
            <a:xfrm>
              <a:off x="490412" y="2041237"/>
              <a:ext cx="1998841" cy="2574984"/>
            </a:xfrm>
            <a:prstGeom prst="rect">
              <a:avLst/>
            </a:prstGeom>
          </p:spPr>
        </p:pic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E064F54-E9BA-4455-9FB6-82CCAB8F6F63}"/>
                </a:ext>
              </a:extLst>
            </p:cNvPr>
            <p:cNvGrpSpPr/>
            <p:nvPr/>
          </p:nvGrpSpPr>
          <p:grpSpPr>
            <a:xfrm rot="657256">
              <a:off x="1216774" y="3082920"/>
              <a:ext cx="852994" cy="733535"/>
              <a:chOff x="6920317" y="2768011"/>
              <a:chExt cx="1088634" cy="504374"/>
            </a:xfrm>
          </p:grpSpPr>
          <p:sp>
            <p:nvSpPr>
              <p:cNvPr id="68" name="矩形: 圆角 47">
                <a:extLst>
                  <a:ext uri="{FF2B5EF4-FFF2-40B4-BE49-F238E27FC236}">
                    <a16:creationId xmlns:a16="http://schemas.microsoft.com/office/drawing/2014/main" id="{976E8B49-45CF-4DAD-8A66-8D42C6DC9EBF}"/>
                  </a:ext>
                </a:extLst>
              </p:cNvPr>
              <p:cNvSpPr/>
              <p:nvPr/>
            </p:nvSpPr>
            <p:spPr>
              <a:xfrm>
                <a:off x="6920317" y="2768011"/>
                <a:ext cx="1088634" cy="504374"/>
              </a:xfrm>
              <a:prstGeom prst="roundRect">
                <a:avLst/>
              </a:prstGeom>
              <a:solidFill>
                <a:srgbClr val="DDE2CD"/>
              </a:solidFill>
              <a:ln w="38100">
                <a:solidFill>
                  <a:schemeClr val="tx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D4D5C30-B8D9-44B8-9406-EB2BD972DA75}"/>
                  </a:ext>
                </a:extLst>
              </p:cNvPr>
              <p:cNvSpPr txBox="1"/>
              <p:nvPr/>
            </p:nvSpPr>
            <p:spPr>
              <a:xfrm>
                <a:off x="6983964" y="2883762"/>
                <a:ext cx="961340" cy="27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</a:p>
            </p:txBody>
          </p:sp>
        </p:grpSp>
      </p:grpSp>
      <p:sp>
        <p:nvSpPr>
          <p:cNvPr id="70" name="directional-left-arrow-symbol_56911">
            <a:extLst>
              <a:ext uri="{FF2B5EF4-FFF2-40B4-BE49-F238E27FC236}">
                <a16:creationId xmlns:a16="http://schemas.microsoft.com/office/drawing/2014/main" id="{012246A8-6E64-4481-9029-FFC096957A37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2524272" y="3273372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irectional-left-arrow-symbol_56911">
            <a:extLst>
              <a:ext uri="{FF2B5EF4-FFF2-40B4-BE49-F238E27FC236}">
                <a16:creationId xmlns:a16="http://schemas.microsoft.com/office/drawing/2014/main" id="{CDB4EF7D-EE3F-4808-81CA-8CB60354F382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163909" y="3273372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directional-left-arrow-symbol_56911">
            <a:extLst>
              <a:ext uri="{FF2B5EF4-FFF2-40B4-BE49-F238E27FC236}">
                <a16:creationId xmlns:a16="http://schemas.microsoft.com/office/drawing/2014/main" id="{5DF43159-2503-4B84-9212-684CD6056D7C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7236192" y="3273373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directional-left-arrow-symbol_56911">
            <a:extLst>
              <a:ext uri="{FF2B5EF4-FFF2-40B4-BE49-F238E27FC236}">
                <a16:creationId xmlns:a16="http://schemas.microsoft.com/office/drawing/2014/main" id="{A366E271-1B75-4F76-8D61-F0F79A596B16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9497836" y="3273373"/>
            <a:ext cx="714300" cy="190535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txBody>
          <a:bodyPr/>
          <a:lstStyle/>
          <a:p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E9E7413-E11C-4C0D-8FCC-DA38F9FCEE1E}"/>
              </a:ext>
            </a:extLst>
          </p:cNvPr>
          <p:cNvSpPr txBox="1"/>
          <p:nvPr/>
        </p:nvSpPr>
        <p:spPr>
          <a:xfrm>
            <a:off x="1009162" y="4654787"/>
            <a:ext cx="96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A502398-57F0-4840-B9FA-F49DB7A5FAE8}"/>
              </a:ext>
            </a:extLst>
          </p:cNvPr>
          <p:cNvSpPr txBox="1"/>
          <p:nvPr/>
        </p:nvSpPr>
        <p:spPr>
          <a:xfrm>
            <a:off x="3362789" y="4654787"/>
            <a:ext cx="174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CF9F288-0188-43AB-981E-DAB7B8CF3D11}"/>
              </a:ext>
            </a:extLst>
          </p:cNvPr>
          <p:cNvSpPr txBox="1"/>
          <p:nvPr/>
        </p:nvSpPr>
        <p:spPr>
          <a:xfrm>
            <a:off x="5764041" y="4654787"/>
            <a:ext cx="174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1A2DC02-95F5-4DE8-BBC2-BD1C2A3BD363}"/>
              </a:ext>
            </a:extLst>
          </p:cNvPr>
          <p:cNvSpPr txBox="1"/>
          <p:nvPr/>
        </p:nvSpPr>
        <p:spPr>
          <a:xfrm>
            <a:off x="8012893" y="4654787"/>
            <a:ext cx="158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DAF8C83-45E6-49A9-9842-77A80B46C748}"/>
              </a:ext>
            </a:extLst>
          </p:cNvPr>
          <p:cNvSpPr txBox="1"/>
          <p:nvPr/>
        </p:nvSpPr>
        <p:spPr>
          <a:xfrm>
            <a:off x="10353675" y="4654787"/>
            <a:ext cx="12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37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EB11FA7-071D-4B0B-8152-CD4E2550945D}"/>
              </a:ext>
            </a:extLst>
          </p:cNvPr>
          <p:cNvGrpSpPr/>
          <p:nvPr/>
        </p:nvGrpSpPr>
        <p:grpSpPr>
          <a:xfrm>
            <a:off x="1666125" y="92335"/>
            <a:ext cx="8859749" cy="6552344"/>
            <a:chOff x="1921268" y="152828"/>
            <a:chExt cx="8859749" cy="6552344"/>
          </a:xfrm>
        </p:grpSpPr>
        <p:pic>
          <p:nvPicPr>
            <p:cNvPr id="5" name="图片 4" descr="图片包含 人, 室内, 窗户, 看着&#10;&#10;描述已自动生成">
              <a:extLst>
                <a:ext uri="{FF2B5EF4-FFF2-40B4-BE49-F238E27FC236}">
                  <a16:creationId xmlns:a16="http://schemas.microsoft.com/office/drawing/2014/main" id="{1489D812-984A-443F-B3D2-590858395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268" y="152828"/>
              <a:ext cx="8736458" cy="6552344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EACAABF-8AB0-4E7D-B463-A03DF58EC3B4}"/>
                </a:ext>
              </a:extLst>
            </p:cNvPr>
            <p:cNvSpPr/>
            <p:nvPr/>
          </p:nvSpPr>
          <p:spPr>
            <a:xfrm>
              <a:off x="8705637" y="1069063"/>
              <a:ext cx="2075380" cy="2509952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338A449-1563-42B3-8722-2F789C625541}"/>
                </a:ext>
              </a:extLst>
            </p:cNvPr>
            <p:cNvSpPr/>
            <p:nvPr/>
          </p:nvSpPr>
          <p:spPr>
            <a:xfrm>
              <a:off x="4327132" y="2514600"/>
              <a:ext cx="1212351" cy="1254976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909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9968</TotalTime>
  <Words>52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ChenningLi</dc:creator>
  <cp:lastModifiedBy>Li, Chenning</cp:lastModifiedBy>
  <cp:revision>134</cp:revision>
  <dcterms:created xsi:type="dcterms:W3CDTF">2020-05-14T19:48:36Z</dcterms:created>
  <dcterms:modified xsi:type="dcterms:W3CDTF">2020-07-02T02:05:22Z</dcterms:modified>
</cp:coreProperties>
</file>