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D99D4A6-D1D2-45CF-A0B1-B3B44A2663E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569920" y="3787920"/>
            <a:ext cx="2244240" cy="1551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2826720" y="3777480"/>
            <a:ext cx="2152800" cy="1562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330560" y="396000"/>
            <a:ext cx="3698640" cy="2566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1458000" y="285120"/>
            <a:ext cx="1393920" cy="238320"/>
          </a:xfrm>
          <a:prstGeom prst="rect">
            <a:avLst/>
          </a:prstGeom>
          <a:solidFill>
            <a:srgbClr val="fffbcc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timer (proc1, HW-A)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6104160" y="310320"/>
            <a:ext cx="1393920" cy="554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050" spc="-1" strike="noStrike">
                <a:latin typeface="Arial"/>
              </a:rPr>
              <a:t>Real Physical Robot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8298720" y="310320"/>
            <a:ext cx="1393920" cy="54864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/>
            <a:r>
              <a:rPr b="0" lang="en-US" sz="1050" spc="-1" strike="noStrike">
                <a:latin typeface="Arial"/>
              </a:rPr>
              <a:t>Robot Simulation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1097280" y="3236400"/>
            <a:ext cx="1188720" cy="5126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050" spc="-1" strike="noStrike">
                <a:latin typeface="Arial"/>
              </a:rPr>
              <a:t>Shared memory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" name="TextShape 8"/>
          <p:cNvSpPr txBox="1"/>
          <p:nvPr/>
        </p:nvSpPr>
        <p:spPr>
          <a:xfrm>
            <a:off x="2967840" y="3605040"/>
            <a:ext cx="1280160" cy="386280"/>
          </a:xfrm>
          <a:prstGeom prst="rect">
            <a:avLst/>
          </a:prstGeom>
          <a:solidFill>
            <a:srgbClr val="fffbcc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operation_server</a:t>
            </a:r>
            <a:endParaRPr b="0" lang="en-US" sz="1050" spc="-1" strike="noStrike">
              <a:latin typeface="Arial"/>
            </a:endParaRPr>
          </a:p>
          <a:p>
            <a:pPr algn="ctr"/>
            <a:r>
              <a:rPr b="0" lang="en-US" sz="1050" spc="-1" strike="noStrike">
                <a:latin typeface="Arial"/>
              </a:rPr>
              <a:t>(proc2, HW-A)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270720" y="1833120"/>
            <a:ext cx="822960" cy="4572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10"/>
          <p:cNvSpPr txBox="1"/>
          <p:nvPr/>
        </p:nvSpPr>
        <p:spPr>
          <a:xfrm>
            <a:off x="204480" y="1888560"/>
            <a:ext cx="964800" cy="4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robot def.</a:t>
            </a:r>
            <a:endParaRPr b="0" lang="en-US" sz="1050" spc="-1" strike="noStrike">
              <a:latin typeface="Arial"/>
            </a:endParaRPr>
          </a:p>
          <a:p>
            <a:pPr algn="ctr"/>
            <a:r>
              <a:rPr b="0" lang="en-US" sz="1050" spc="-1" strike="noStrike">
                <a:latin typeface="Arial"/>
              </a:rPr>
              <a:t>(yaml or db)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258480" y="2379240"/>
            <a:ext cx="822960" cy="4572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12"/>
          <p:cNvSpPr txBox="1"/>
          <p:nvPr/>
        </p:nvSpPr>
        <p:spPr>
          <a:xfrm>
            <a:off x="192240" y="2434680"/>
            <a:ext cx="964800" cy="4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ctrl </a:t>
            </a:r>
            <a:r>
              <a:rPr b="0" lang="en-US" sz="1050" spc="-1" strike="noStrike">
                <a:latin typeface="Arial"/>
              </a:rPr>
              <a:t>param</a:t>
            </a:r>
            <a:endParaRPr b="0" lang="en-US" sz="1050" spc="-1" strike="noStrike">
              <a:latin typeface="Arial"/>
            </a:endParaRPr>
          </a:p>
          <a:p>
            <a:pPr algn="ctr"/>
            <a:r>
              <a:rPr b="0" lang="en-US" sz="1050" spc="-1" strike="noStrike">
                <a:latin typeface="Arial"/>
              </a:rPr>
              <a:t>(yaml or </a:t>
            </a:r>
            <a:r>
              <a:rPr b="0" lang="en-US" sz="1050" spc="-1" strike="noStrike">
                <a:latin typeface="Arial"/>
              </a:rPr>
              <a:t>db)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" name="TextShape 13"/>
          <p:cNvSpPr txBox="1"/>
          <p:nvPr/>
        </p:nvSpPr>
        <p:spPr>
          <a:xfrm>
            <a:off x="2336400" y="676080"/>
            <a:ext cx="1463040" cy="238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parserre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" name="TextShape 14"/>
          <p:cNvSpPr txBox="1"/>
          <p:nvPr/>
        </p:nvSpPr>
        <p:spPr>
          <a:xfrm>
            <a:off x="1768320" y="1814400"/>
            <a:ext cx="2834640" cy="95256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txBody>
          <a:bodyPr lIns="109080" rIns="109080" tIns="64080" bIns="64080"/>
          <a:p>
            <a:pPr algn="ctr"/>
            <a:r>
              <a:rPr b="1" lang="en-US" sz="1050" spc="-1" strike="noStrike">
                <a:latin typeface="Arial"/>
              </a:rPr>
              <a:t>wbc2</a:t>
            </a:r>
            <a:endParaRPr b="1" lang="en-US" sz="1050" spc="-1" strike="noStrike">
              <a:latin typeface="Arial"/>
            </a:endParaRPr>
          </a:p>
        </p:txBody>
      </p:sp>
      <p:sp>
        <p:nvSpPr>
          <p:cNvPr id="55" name="TextShape 15"/>
          <p:cNvSpPr txBox="1"/>
          <p:nvPr/>
        </p:nvSpPr>
        <p:spPr>
          <a:xfrm>
            <a:off x="1859760" y="2032920"/>
            <a:ext cx="1280160" cy="238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robot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6" name="TextShape 16"/>
          <p:cNvSpPr txBox="1"/>
          <p:nvPr/>
        </p:nvSpPr>
        <p:spPr>
          <a:xfrm>
            <a:off x="1868040" y="2389680"/>
            <a:ext cx="1280160" cy="238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ctrl_params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7" name="TextShape 17"/>
          <p:cNvSpPr txBox="1"/>
          <p:nvPr/>
        </p:nvSpPr>
        <p:spPr>
          <a:xfrm>
            <a:off x="3231360" y="2398680"/>
            <a:ext cx="1280160" cy="238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xref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8" name="TextShape 18"/>
          <p:cNvSpPr txBox="1"/>
          <p:nvPr/>
        </p:nvSpPr>
        <p:spPr>
          <a:xfrm>
            <a:off x="1585440" y="1484280"/>
            <a:ext cx="3200400" cy="1427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timer_event (~1kHz)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9" name="TextShape 19"/>
          <p:cNvSpPr txBox="1"/>
          <p:nvPr/>
        </p:nvSpPr>
        <p:spPr>
          <a:xfrm>
            <a:off x="3231360" y="2032920"/>
            <a:ext cx="1280160" cy="238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controller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0" name="TextShape 20"/>
          <p:cNvSpPr txBox="1"/>
          <p:nvPr/>
        </p:nvSpPr>
        <p:spPr>
          <a:xfrm>
            <a:off x="3150720" y="4185000"/>
            <a:ext cx="1463040" cy="238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ctrl_param_callback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1" name="TextShape 21"/>
          <p:cNvSpPr txBox="1"/>
          <p:nvPr/>
        </p:nvSpPr>
        <p:spPr>
          <a:xfrm>
            <a:off x="3150720" y="4545000"/>
            <a:ext cx="1463040" cy="238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xref_callback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2" name="TextShape 22"/>
          <p:cNvSpPr txBox="1"/>
          <p:nvPr/>
        </p:nvSpPr>
        <p:spPr>
          <a:xfrm>
            <a:off x="2341440" y="1077840"/>
            <a:ext cx="1463040" cy="238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gazebo_bridge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3" name="TextShape 23"/>
          <p:cNvSpPr txBox="1"/>
          <p:nvPr/>
        </p:nvSpPr>
        <p:spPr>
          <a:xfrm>
            <a:off x="6802560" y="2540880"/>
            <a:ext cx="1188720" cy="5126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050" spc="-1" strike="noStrike">
                <a:latin typeface="Arial"/>
              </a:rPr>
              <a:t>Shared memory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4" name="TextShape 24"/>
          <p:cNvSpPr txBox="1"/>
          <p:nvPr/>
        </p:nvSpPr>
        <p:spPr>
          <a:xfrm>
            <a:off x="5730480" y="3605040"/>
            <a:ext cx="1371600" cy="386280"/>
          </a:xfrm>
          <a:prstGeom prst="rect">
            <a:avLst/>
          </a:prstGeom>
          <a:solidFill>
            <a:srgbClr val="fffbcc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wbc2_web_operator</a:t>
            </a:r>
            <a:endParaRPr b="0" lang="en-US" sz="1050" spc="-1" strike="noStrike">
              <a:latin typeface="Arial"/>
            </a:endParaRPr>
          </a:p>
          <a:p>
            <a:pPr algn="ctr"/>
            <a:r>
              <a:rPr b="0" lang="en-US" sz="1050" spc="-1" strike="noStrike">
                <a:latin typeface="Arial"/>
              </a:rPr>
              <a:t>(proc3, HW-A or B)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5" name="TextShape 25"/>
          <p:cNvSpPr txBox="1"/>
          <p:nvPr/>
        </p:nvSpPr>
        <p:spPr>
          <a:xfrm>
            <a:off x="5893920" y="4189320"/>
            <a:ext cx="1645920" cy="238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operator (send signal)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6" name="TextShape 26"/>
          <p:cNvSpPr txBox="1"/>
          <p:nvPr/>
        </p:nvSpPr>
        <p:spPr>
          <a:xfrm>
            <a:off x="5893920" y="4555080"/>
            <a:ext cx="1645920" cy="238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visualizer (chart)</a:t>
            </a:r>
            <a:endParaRPr b="0" lang="en-US" sz="1050" spc="-1" strike="noStrike">
              <a:latin typeface="Arial"/>
            </a:endParaRPr>
          </a:p>
        </p:txBody>
      </p:sp>
      <p:cxnSp>
        <p:nvCxnSpPr>
          <p:cNvPr id="67" name="Line 2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8" name="TextShape 28"/>
          <p:cNvSpPr txBox="1"/>
          <p:nvPr/>
        </p:nvSpPr>
        <p:spPr>
          <a:xfrm>
            <a:off x="4995360" y="994320"/>
            <a:ext cx="164376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latin typeface="Arial"/>
              </a:rPr>
              <a:t>Initialize, configure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9" name="TextShape 29"/>
          <p:cNvSpPr txBox="1"/>
          <p:nvPr/>
        </p:nvSpPr>
        <p:spPr>
          <a:xfrm>
            <a:off x="5120640" y="1828800"/>
            <a:ext cx="164376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tref or qref(send),</a:t>
            </a:r>
            <a:br/>
            <a:r>
              <a:rPr b="0" lang="en-US" sz="1050" spc="-1" strike="noStrike">
                <a:latin typeface="Arial"/>
              </a:rPr>
              <a:t>q(receive)</a:t>
            </a:r>
            <a:endParaRPr b="0" lang="en-US" sz="1050" spc="-1" strike="noStrike">
              <a:latin typeface="Arial"/>
            </a:endParaRPr>
          </a:p>
        </p:txBody>
      </p:sp>
      <p:cxnSp>
        <p:nvCxnSpPr>
          <p:cNvPr id="70" name="Line 3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71" name="Line 3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72" name="Line 3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73" name="TextShape 33"/>
          <p:cNvSpPr txBox="1"/>
          <p:nvPr/>
        </p:nvSpPr>
        <p:spPr>
          <a:xfrm rot="16200000">
            <a:off x="7959960" y="1875240"/>
            <a:ext cx="164376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tref or qref(send),</a:t>
            </a:r>
            <a:br/>
            <a:r>
              <a:rPr b="0" lang="en-US" sz="1050" spc="-1" strike="noStrike">
                <a:latin typeface="Arial"/>
              </a:rPr>
              <a:t>q(receive)</a:t>
            </a:r>
            <a:endParaRPr b="0" lang="en-US" sz="1050" spc="-1" strike="noStrike">
              <a:latin typeface="Arial"/>
            </a:endParaRPr>
          </a:p>
        </p:txBody>
      </p:sp>
      <p:cxnSp>
        <p:nvCxnSpPr>
          <p:cNvPr id="74" name="Line 3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75" name="Line 3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custDash/>
            <a:headEnd len="med" type="triangle" w="med"/>
            <a:tailEnd len="med" type="triangle" w="med"/>
          </a:ln>
        </p:spPr>
      </p:cxnSp>
      <p:cxnSp>
        <p:nvCxnSpPr>
          <p:cNvPr id="76" name="Line 3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custDash/>
            <a:headEnd len="med" type="triangle" w="med"/>
            <a:tailEnd len="med" type="triangle" w="med"/>
          </a:ln>
        </p:spPr>
      </p:cxnSp>
      <p:cxnSp>
        <p:nvCxnSpPr>
          <p:cNvPr id="77" name="Line 3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8" name="Line 3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9" name="Line 3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80" name="TextShape 40"/>
          <p:cNvSpPr txBox="1"/>
          <p:nvPr/>
        </p:nvSpPr>
        <p:spPr>
          <a:xfrm>
            <a:off x="3019680" y="3124440"/>
            <a:ext cx="164376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xref, ctrl_params, q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1" name="TextShape 41"/>
          <p:cNvSpPr txBox="1"/>
          <p:nvPr/>
        </p:nvSpPr>
        <p:spPr>
          <a:xfrm>
            <a:off x="1737360" y="4101840"/>
            <a:ext cx="109800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ctrl_params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2" name="TextShape 42"/>
          <p:cNvSpPr txBox="1"/>
          <p:nvPr/>
        </p:nvSpPr>
        <p:spPr>
          <a:xfrm>
            <a:off x="1728720" y="4461840"/>
            <a:ext cx="109800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xref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3" name="TextShape 43"/>
          <p:cNvSpPr txBox="1"/>
          <p:nvPr/>
        </p:nvSpPr>
        <p:spPr>
          <a:xfrm>
            <a:off x="3162600" y="4973760"/>
            <a:ext cx="1463040" cy="238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state_observer</a:t>
            </a:r>
            <a:endParaRPr b="0" lang="en-US" sz="1050" spc="-1" strike="noStrike">
              <a:latin typeface="Arial"/>
            </a:endParaRPr>
          </a:p>
        </p:txBody>
      </p:sp>
      <p:cxnSp>
        <p:nvCxnSpPr>
          <p:cNvPr id="84" name="Line 4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85" name="TextShape 45"/>
          <p:cNvSpPr txBox="1"/>
          <p:nvPr/>
        </p:nvSpPr>
        <p:spPr>
          <a:xfrm>
            <a:off x="1738080" y="4874760"/>
            <a:ext cx="109800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50" spc="-1" strike="noStrike">
                <a:latin typeface="Arial"/>
              </a:rPr>
              <a:t>q</a:t>
            </a:r>
            <a:endParaRPr b="0" lang="en-US" sz="1050" spc="-1" strike="noStrike">
              <a:latin typeface="Arial"/>
            </a:endParaRPr>
          </a:p>
        </p:txBody>
      </p:sp>
      <p:cxnSp>
        <p:nvCxnSpPr>
          <p:cNvPr id="86" name="Line 4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7" name="Line 4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</p:cxnSp>
      <p:sp>
        <p:nvSpPr>
          <p:cNvPr id="88" name="Line 48"/>
          <p:cNvSpPr/>
          <p:nvPr/>
        </p:nvSpPr>
        <p:spPr>
          <a:xfrm>
            <a:off x="8229600" y="4297680"/>
            <a:ext cx="822960" cy="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49"/>
          <p:cNvSpPr txBox="1"/>
          <p:nvPr/>
        </p:nvSpPr>
        <p:spPr>
          <a:xfrm>
            <a:off x="9069120" y="4186440"/>
            <a:ext cx="678960" cy="23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latin typeface="Arial"/>
              </a:rPr>
              <a:t>TCP/IP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0" name="Line 50"/>
          <p:cNvSpPr/>
          <p:nvPr/>
        </p:nvSpPr>
        <p:spPr>
          <a:xfrm>
            <a:off x="8229600" y="4585680"/>
            <a:ext cx="822960" cy="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51"/>
          <p:cNvSpPr txBox="1"/>
          <p:nvPr/>
        </p:nvSpPr>
        <p:spPr>
          <a:xfrm>
            <a:off x="9069120" y="4461120"/>
            <a:ext cx="678960" cy="23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latin typeface="Arial"/>
              </a:rPr>
              <a:t>UDP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2" name="Line 52"/>
          <p:cNvSpPr/>
          <p:nvPr/>
        </p:nvSpPr>
        <p:spPr>
          <a:xfrm>
            <a:off x="1093680" y="2175120"/>
            <a:ext cx="766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53"/>
          <p:cNvSpPr/>
          <p:nvPr/>
        </p:nvSpPr>
        <p:spPr>
          <a:xfrm>
            <a:off x="1091520" y="2505240"/>
            <a:ext cx="766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54"/>
          <p:cNvSpPr txBox="1"/>
          <p:nvPr/>
        </p:nvSpPr>
        <p:spPr>
          <a:xfrm>
            <a:off x="7736400" y="492840"/>
            <a:ext cx="493200" cy="23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latin typeface="Arial"/>
              </a:rPr>
              <a:t>OR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TextShape 6"/>
          <p:cNvSpPr txBox="1"/>
          <p:nvPr/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TextShape 7"/>
          <p:cNvSpPr txBox="1"/>
          <p:nvPr/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2020-02-29T23:45:48Z</dcterms:created>
  <dc:creator/>
  <dc:description/>
  <dc:language>en-US</dc:language>
  <cp:lastModifiedBy/>
  <dcterms:modified xsi:type="dcterms:W3CDTF">2020-03-01T00:47:37Z</dcterms:modified>
  <cp:revision>49</cp:revision>
  <dc:subject/>
  <dc:title/>
</cp:coreProperties>
</file>