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8" r:id="rId3"/>
    <p:sldId id="271" r:id="rId4"/>
    <p:sldId id="257" r:id="rId5"/>
    <p:sldId id="272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C0B6-9503-49A3-898A-8BC79AA6D771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7AE36-AA65-42EE-A189-1B87769B48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28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9204-9BF7-4440-880A-645361010917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0FE6-FA37-4E95-B07D-359E3D52A0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3456384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>
                <a:latin typeface="AR Pゴシック体S" pitchFamily="50" charset="-128"/>
                <a:ea typeface="AR Pゴシック体S" pitchFamily="50" charset="-128"/>
              </a:rPr>
              <a:t>どうとく　の</a:t>
            </a:r>
            <a:r>
              <a:rPr kumimoji="1" lang="en-US" altLang="ja-JP" sz="9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kumimoji="1" lang="en-US" altLang="ja-JP" sz="9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kumimoji="1" lang="ja-JP" altLang="en-US" sz="9600" dirty="0" smtClean="0">
                <a:latin typeface="AR Pゴシック体S" pitchFamily="50" charset="-128"/>
                <a:ea typeface="AR Pゴシック体S" pitchFamily="50" charset="-128"/>
              </a:rPr>
              <a:t>じかん</a:t>
            </a:r>
            <a:endParaRPr kumimoji="1" lang="ja-JP" altLang="en-US" sz="9600" dirty="0">
              <a:latin typeface="AR Pゴシック体S" pitchFamily="50" charset="-128"/>
              <a:ea typeface="AR Pゴシック体S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33056"/>
            <a:ext cx="2232248" cy="2604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75856" y="1628800"/>
            <a:ext cx="30598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199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07904" y="2564904"/>
            <a:ext cx="23762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lang="ja-JP" altLang="en-US" sz="6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AR Pゴシック体S" pitchFamily="50" charset="-128"/>
                <a:ea typeface="AR Pゴシック体S" pitchFamily="50" charset="-128"/>
              </a:rPr>
              <a:t>いろんな　きもち　がある！</a:t>
            </a:r>
            <a:endParaRPr kumimoji="1" lang="ja-JP" altLang="en-US" sz="48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293096"/>
            <a:ext cx="8229600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まちがい　は　ない！！</a:t>
            </a:r>
            <a:endParaRPr kumimoji="1" lang="ja-JP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0367" y="2623270"/>
            <a:ext cx="2160240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457200" y="4293096"/>
            <a:ext cx="8229600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395536" y="404664"/>
            <a:ext cx="8424936" cy="598132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762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800" dirty="0">
                <a:solidFill>
                  <a:srgbClr val="00B0F0"/>
                </a:solidFill>
                <a:latin typeface="AR P悠々ゴシック体E" pitchFamily="50" charset="-128"/>
                <a:ea typeface="AR P悠々ゴシック体E" pitchFamily="50" charset="-128"/>
                <a:cs typeface="ＭＳ Ｐゴシック" pitchFamily="50" charset="-128"/>
              </a:rPr>
              <a:t>どう</a:t>
            </a:r>
            <a:r>
              <a:rPr lang="ja-JP" altLang="en-US" sz="4800" dirty="0" smtClean="0">
                <a:solidFill>
                  <a:srgbClr val="00B0F0"/>
                </a:solidFill>
                <a:latin typeface="AR P悠々ゴシック体E" pitchFamily="50" charset="-128"/>
                <a:ea typeface="AR P悠々ゴシック体E" pitchFamily="50" charset="-128"/>
                <a:cs typeface="ＭＳ Ｐゴシック" pitchFamily="50" charset="-128"/>
              </a:rPr>
              <a:t>とく　</a:t>
            </a:r>
            <a:r>
              <a:rPr kumimoji="1" lang="ja-JP" altLang="en-US" sz="4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 P悠々ゴシック体E" pitchFamily="50" charset="-128"/>
                <a:ea typeface="AR P悠々ゴシック体E" pitchFamily="50" charset="-128"/>
                <a:cs typeface="ＭＳ Ｐゴシック" pitchFamily="50" charset="-128"/>
              </a:rPr>
              <a:t>の　やくそく</a:t>
            </a:r>
          </a:p>
        </p:txBody>
      </p:sp>
      <p:pic>
        <p:nvPicPr>
          <p:cNvPr id="19459" name="図 2" descr="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085184"/>
            <a:ext cx="1950094" cy="110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/>
        </p:nvSpPr>
        <p:spPr>
          <a:xfrm>
            <a:off x="467544" y="1412776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１　こころの</a:t>
            </a:r>
            <a:r>
              <a:rPr lang="ja-JP" altLang="en-US" sz="48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中</a:t>
            </a:r>
            <a:r>
              <a:rPr lang="ja-JP" altLang="en-US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を　</a:t>
            </a:r>
            <a:endParaRPr lang="en-US" altLang="ja-JP" sz="4800" b="1" cap="none" spc="0" dirty="0" smtClean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ja-JP" altLang="en-US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　しんけんに　かんがえる。</a:t>
            </a:r>
            <a:endParaRPr lang="ja-JP" altLang="en-US" sz="48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67544" y="3068960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48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２　目、耳、こころで　</a:t>
            </a:r>
            <a:endParaRPr lang="en-US" altLang="ja-JP" sz="4800" b="1" dirty="0" smtClean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ja-JP" altLang="en-US" sz="4800" b="1" cap="none" spc="0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r>
              <a:rPr lang="ja-JP" altLang="en-US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おはなしを　きく。</a:t>
            </a:r>
            <a:endParaRPr lang="ja-JP" altLang="en-US" sz="48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544" y="4653136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48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３　みんなに　わかるように</a:t>
            </a:r>
            <a:endParaRPr lang="en-US" altLang="ja-JP" sz="4800" b="1" dirty="0" smtClean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ja-JP" altLang="en-US" sz="4800" b="1" cap="none" spc="0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r>
              <a:rPr lang="ja-JP" altLang="en-US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はなす。</a:t>
            </a:r>
            <a:endParaRPr lang="ja-JP" altLang="en-US" sz="48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75856" y="1628800"/>
            <a:ext cx="30598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199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07904" y="2564904"/>
            <a:ext cx="23762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lang="ja-JP" altLang="en-US" sz="6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r>
              <a:rPr lang="ja-JP" altLang="en-US" sz="4800" dirty="0">
                <a:latin typeface="AR Pゴシック体S" pitchFamily="50" charset="-128"/>
                <a:ea typeface="AR Pゴシック体S" pitchFamily="50" charset="-128"/>
              </a:rPr>
              <a:t>はっぴょう</a:t>
            </a:r>
            <a:r>
              <a:rPr lang="ja-JP" altLang="en-US" sz="4800" dirty="0" smtClean="0">
                <a:latin typeface="AR Pゴシック体S" pitchFamily="50" charset="-128"/>
                <a:ea typeface="AR Pゴシック体S" pitchFamily="50" charset="-128"/>
              </a:rPr>
              <a:t>を　してみよう！</a:t>
            </a:r>
            <a:endParaRPr kumimoji="1" lang="ja-JP" altLang="en-US" sz="48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95536" y="3356992"/>
            <a:ext cx="8229600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dirty="0">
                <a:latin typeface="AR Pゴシック体S" pitchFamily="50" charset="-128"/>
                <a:ea typeface="AR Pゴシック体S" pitchFamily="50" charset="-128"/>
                <a:cs typeface="+mj-cs"/>
              </a:rPr>
              <a:t>すき</a:t>
            </a: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な　あそびは？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3789040"/>
            <a:ext cx="8229600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学校 と いえば？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23528" y="4639742"/>
            <a:ext cx="8820472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80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みんな　ちがう！</a:t>
            </a:r>
            <a:endParaRPr kumimoji="1" lang="ja-JP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3456384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たくさん　はっぴょうして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ja-JP" altLang="en-US" sz="6000" dirty="0"/>
              <a:t>ピンク</a:t>
            </a:r>
            <a:r>
              <a:rPr lang="ja-JP" altLang="en-US" sz="6000" dirty="0" smtClean="0"/>
              <a:t>の　</a:t>
            </a:r>
            <a:r>
              <a:rPr lang="ja-JP" altLang="en-US" sz="6000" dirty="0"/>
              <a:t>ハート</a:t>
            </a:r>
            <a:r>
              <a:rPr lang="ja-JP" altLang="en-US" sz="6000" dirty="0" smtClean="0"/>
              <a:t>を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/>
              <a:t>そだてよう</a:t>
            </a:r>
            <a:r>
              <a:rPr lang="ja-JP" altLang="en-US" sz="6000" dirty="0" smtClean="0"/>
              <a:t>！！</a:t>
            </a:r>
            <a:endParaRPr kumimoji="1" lang="ja-JP" altLang="en-US" sz="6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2080" y="3717032"/>
            <a:ext cx="28083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3456384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たくさん　はっぴょうして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こころを　ぴかぴか</a:t>
            </a:r>
            <a:r>
              <a:rPr kumimoji="1" lang="ja-JP" altLang="en-US" sz="6000" dirty="0" err="1" smtClean="0"/>
              <a:t>に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/>
              <a:t>しよう</a:t>
            </a:r>
            <a:r>
              <a:rPr lang="ja-JP" altLang="en-US" sz="6000" dirty="0" smtClean="0"/>
              <a:t>！！</a:t>
            </a:r>
            <a:endParaRPr kumimoji="1" lang="ja-JP" altLang="en-US" sz="6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467" y="3861048"/>
            <a:ext cx="2880320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000" dirty="0" smtClean="0"/>
              <a:t>　</a:t>
            </a:r>
            <a:r>
              <a:rPr lang="en-US" altLang="ja-JP" sz="8000" dirty="0" smtClean="0"/>
              <a:t>『</a:t>
            </a:r>
            <a:r>
              <a:rPr lang="ja-JP" altLang="en-US" sz="8000" dirty="0" smtClean="0"/>
              <a:t>どうとくの</a:t>
            </a:r>
            <a:r>
              <a:rPr lang="en-US" altLang="ja-JP" sz="8000" smtClean="0"/>
              <a:t/>
            </a:r>
            <a:br>
              <a:rPr lang="en-US" altLang="ja-JP" sz="8000" smtClean="0"/>
            </a:br>
            <a:r>
              <a:rPr lang="ja-JP" altLang="en-US" sz="8000" smtClean="0"/>
              <a:t>きょう</a:t>
            </a:r>
            <a:r>
              <a:rPr lang="ja-JP" altLang="en-US" sz="8000" dirty="0" smtClean="0"/>
              <a:t>かしょ</a:t>
            </a:r>
            <a:r>
              <a:rPr lang="en-US" altLang="ja-JP" sz="8000" dirty="0" smtClean="0"/>
              <a:t>』</a:t>
            </a:r>
            <a:r>
              <a:rPr lang="ja-JP" altLang="en-US" sz="8000" dirty="0" smtClean="0"/>
              <a:t>を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ひらこう。</a:t>
            </a:r>
            <a:endParaRPr kumimoji="1" lang="ja-JP" altLang="en-US" sz="8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200" y="4005064"/>
            <a:ext cx="2579158" cy="257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24936" cy="4896544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どう</a:t>
            </a:r>
            <a:r>
              <a:rPr kumimoji="1" lang="ja-JP" altLang="en-US" sz="6600" dirty="0" err="1" smtClean="0">
                <a:latin typeface="AR Pゴシック体S" pitchFamily="50" charset="-128"/>
                <a:ea typeface="AR Pゴシック体S" pitchFamily="50" charset="-128"/>
              </a:rPr>
              <a:t>とくの</a:t>
            </a:r>
            <a:r>
              <a:rPr kumimoji="1"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じかん</a:t>
            </a: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は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どんなことを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err="1" smtClean="0">
                <a:latin typeface="AR Pゴシック体S" pitchFamily="50" charset="-128"/>
                <a:ea typeface="AR Pゴシック体S" pitchFamily="50" charset="-128"/>
              </a:rPr>
              <a:t>べん</a:t>
            </a: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きょうするじかん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だとおもいますか。</a:t>
            </a:r>
            <a:endParaRPr kumimoji="1" lang="ja-JP" altLang="en-US" sz="66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467544" y="404664"/>
            <a:ext cx="8352928" cy="4968552"/>
          </a:xfrm>
          <a:prstGeom prst="wedgeRoundRectCallout">
            <a:avLst>
              <a:gd name="adj1" fmla="val -455"/>
              <a:gd name="adj2" fmla="val 5853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085184"/>
            <a:ext cx="1905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24936" cy="4320480"/>
          </a:xfrm>
        </p:spPr>
        <p:txBody>
          <a:bodyPr>
            <a:noAutofit/>
          </a:bodyPr>
          <a:lstStyle/>
          <a:p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あなたは、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どう</a:t>
            </a:r>
            <a:r>
              <a:rPr lang="ja-JP" altLang="en-US" sz="6600" dirty="0" err="1" smtClean="0">
                <a:latin typeface="AR Pゴシック体S" pitchFamily="50" charset="-128"/>
                <a:ea typeface="AR Pゴシック体S" pitchFamily="50" charset="-128"/>
              </a:rPr>
              <a:t>とくの</a:t>
            </a: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じかんが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すきですか。</a:t>
            </a:r>
            <a:endParaRPr kumimoji="1" lang="ja-JP" altLang="en-US" sz="66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467544" y="404664"/>
            <a:ext cx="8352928" cy="4104456"/>
          </a:xfrm>
          <a:prstGeom prst="wedgeRoundRectCallout">
            <a:avLst>
              <a:gd name="adj1" fmla="val -455"/>
              <a:gd name="adj2" fmla="val 5853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607504"/>
            <a:ext cx="2664296" cy="213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1560" y="548680"/>
            <a:ext cx="417646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3800" b="1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FFCCFF"/>
                </a:solidFill>
                <a:latin typeface="AR P丸ゴシック体E" pitchFamily="50" charset="-128"/>
                <a:ea typeface="AR P丸ゴシック体E" pitchFamily="50" charset="-128"/>
              </a:rPr>
              <a:t>すき</a:t>
            </a:r>
            <a:endParaRPr lang="ja-JP" altLang="en-US" sz="138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FFCCFF"/>
              </a:solidFill>
              <a:latin typeface="AR P丸ゴシック体E" pitchFamily="50" charset="-128"/>
              <a:ea typeface="AR P丸ゴシック体E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528" y="3501008"/>
            <a:ext cx="547260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600" b="1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FFCCFF"/>
                </a:solidFill>
                <a:latin typeface="AR P丸ゴシック体E" pitchFamily="50" charset="-128"/>
                <a:ea typeface="AR P丸ゴシック体E" pitchFamily="50" charset="-128"/>
              </a:rPr>
              <a:t>あまり</a:t>
            </a:r>
            <a:endParaRPr lang="en-US" altLang="ja-JP" sz="6600" b="1" dirty="0" smtClean="0">
              <a:ln w="12700">
                <a:solidFill>
                  <a:srgbClr val="0070C0"/>
                </a:solidFill>
                <a:prstDash val="solid"/>
              </a:ln>
              <a:solidFill>
                <a:srgbClr val="FFCCFF"/>
              </a:solidFill>
              <a:latin typeface="AR P丸ゴシック体E" pitchFamily="50" charset="-128"/>
              <a:ea typeface="AR P丸ゴシック体E" pitchFamily="50" charset="-128"/>
            </a:endParaRPr>
          </a:p>
          <a:p>
            <a:pPr algn="ctr"/>
            <a:r>
              <a:rPr lang="ja-JP" altLang="en-US" sz="6600" b="1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FFCCFF"/>
                </a:solidFill>
                <a:latin typeface="AR P丸ゴシック体E" pitchFamily="50" charset="-128"/>
                <a:ea typeface="AR P丸ゴシック体E" pitchFamily="50" charset="-128"/>
              </a:rPr>
              <a:t>すきではない</a:t>
            </a:r>
            <a:endParaRPr lang="ja-JP" altLang="en-US" sz="66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FFCCFF"/>
              </a:solidFill>
              <a:latin typeface="AR P丸ゴシック体E" pitchFamily="50" charset="-128"/>
              <a:ea typeface="AR P丸ゴシック体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79038" y="764704"/>
            <a:ext cx="166584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1500" b="1" cap="none" spc="0" dirty="0" smtClean="0">
                <a:ln w="12700">
                  <a:solidFill>
                    <a:schemeClr val="tx1"/>
                  </a:solidFill>
                  <a:prstDash val="solid"/>
                </a:ln>
              </a:rPr>
              <a:t>人</a:t>
            </a:r>
            <a:endParaRPr lang="ja-JP" altLang="en-US" sz="11500" b="1" cap="none" spc="0" dirty="0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79038" y="3429000"/>
            <a:ext cx="166584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1500" b="1" cap="none" spc="0" dirty="0" smtClean="0">
                <a:ln w="12700">
                  <a:solidFill>
                    <a:schemeClr val="tx1"/>
                  </a:solidFill>
                  <a:prstDash val="solid"/>
                </a:ln>
              </a:rPr>
              <a:t>人</a:t>
            </a:r>
            <a:endParaRPr lang="ja-JP" altLang="en-US" sz="11500" b="1" cap="none" spc="0" dirty="0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24936" cy="4320480"/>
          </a:xfrm>
        </p:spPr>
        <p:txBody>
          <a:bodyPr>
            <a:noAutofit/>
          </a:bodyPr>
          <a:lstStyle/>
          <a:p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それは</a:t>
            </a:r>
            <a: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  <a:t/>
            </a:r>
            <a:br>
              <a:rPr lang="en-US" altLang="ja-JP" sz="6600" dirty="0" smtClean="0">
                <a:latin typeface="AR Pゴシック体S" pitchFamily="50" charset="-128"/>
                <a:ea typeface="AR Pゴシック体S" pitchFamily="50" charset="-128"/>
              </a:rPr>
            </a:br>
            <a:r>
              <a:rPr lang="ja-JP" altLang="en-US" sz="6600" dirty="0" smtClean="0">
                <a:latin typeface="AR Pゴシック体S" pitchFamily="50" charset="-128"/>
                <a:ea typeface="AR Pゴシック体S" pitchFamily="50" charset="-128"/>
              </a:rPr>
              <a:t>どうしてですか。</a:t>
            </a:r>
            <a:endParaRPr kumimoji="1" lang="ja-JP" altLang="en-US" sz="66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467544" y="404664"/>
            <a:ext cx="8352928" cy="4104456"/>
          </a:xfrm>
          <a:prstGeom prst="wedgeRoundRectCallout">
            <a:avLst>
              <a:gd name="adj1" fmla="val -455"/>
              <a:gd name="adj2" fmla="val 5853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07059"/>
            <a:ext cx="2664296" cy="213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r>
              <a:rPr kumimoji="1" lang="ja-JP" altLang="en-US" sz="16600" dirty="0" smtClean="0"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kumimoji="1" lang="ja-JP" altLang="en-US" sz="166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2349073"/>
            <a:ext cx="345638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7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287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60032" y="2349073"/>
            <a:ext cx="345638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700" b="1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CCE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287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CCE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r>
              <a:rPr kumimoji="1" lang="ja-JP" altLang="en-US" sz="16600" dirty="0" smtClean="0"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kumimoji="1" lang="ja-JP" altLang="en-US" sz="166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2349073"/>
            <a:ext cx="345638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7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287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60032" y="2349073"/>
            <a:ext cx="345638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700" b="1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CCE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287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CCE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75856" y="1628800"/>
            <a:ext cx="30598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199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07904" y="2564904"/>
            <a:ext cx="23762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lang="ja-JP" altLang="en-US" sz="6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716016" y="404664"/>
            <a:ext cx="4104456" cy="1800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じぶんを</a:t>
            </a:r>
            <a:endParaRPr kumimoji="1"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みつめて</a:t>
            </a:r>
            <a:endParaRPr kumimoji="1" lang="ja-JP" altLang="en-US" sz="5400" dirty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716016" y="4149080"/>
            <a:ext cx="4104456" cy="1800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ひと</a:t>
            </a:r>
            <a:r>
              <a:rPr lang="ja-JP" altLang="en-US" sz="5400" dirty="0" smtClean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と</a:t>
            </a:r>
            <a:endParaRPr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ともに</a:t>
            </a:r>
            <a:endParaRPr kumimoji="1"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7544" y="404664"/>
            <a:ext cx="4104456" cy="1800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いのち</a:t>
            </a:r>
            <a:r>
              <a:rPr lang="ja-JP" altLang="en-US" sz="5400" dirty="0" smtClean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に</a:t>
            </a:r>
            <a:endParaRPr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ふれて</a:t>
            </a:r>
            <a:endParaRPr kumimoji="1"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544" y="4149080"/>
            <a:ext cx="4104456" cy="1800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みんな</a:t>
            </a:r>
            <a:r>
              <a:rPr lang="ja-JP" altLang="en-US" sz="5400" dirty="0" smtClean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と</a:t>
            </a:r>
            <a:endParaRPr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  <a:p>
            <a:pPr algn="ctr"/>
            <a:r>
              <a:rPr lang="ja-JP" altLang="en-US" sz="5400" dirty="0">
                <a:solidFill>
                  <a:schemeClr val="tx1"/>
                </a:solidFill>
                <a:latin typeface="AR Pゴシック体S" pitchFamily="50" charset="-128"/>
                <a:ea typeface="AR Pゴシック体S" pitchFamily="50" charset="-128"/>
              </a:rPr>
              <a:t>ともに</a:t>
            </a:r>
            <a:endParaRPr lang="en-US" altLang="ja-JP" sz="5400" dirty="0" smtClean="0">
              <a:solidFill>
                <a:schemeClr val="tx1"/>
              </a:solidFill>
              <a:latin typeface="AR Pゴシック体S" pitchFamily="50" charset="-128"/>
              <a:ea typeface="AR Pゴシック体S" pitchFamily="50" charset="-128"/>
            </a:endParaRPr>
          </a:p>
        </p:txBody>
      </p:sp>
      <p:pic>
        <p:nvPicPr>
          <p:cNvPr id="15362" name="Picture 2" descr="0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636912"/>
            <a:ext cx="1572766" cy="1268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75856" y="1628800"/>
            <a:ext cx="30598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❤</a:t>
            </a:r>
            <a:endParaRPr lang="ja-JP" altLang="en-US" sz="199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07904" y="2564904"/>
            <a:ext cx="23762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Pゴシック体S" pitchFamily="50" charset="-128"/>
                <a:ea typeface="AR Pゴシック体S" pitchFamily="50" charset="-128"/>
              </a:rPr>
              <a:t>こころ</a:t>
            </a:r>
            <a:endParaRPr lang="ja-JP" altLang="en-US" sz="6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r>
              <a:rPr lang="ja-JP" altLang="en-US" sz="4800" dirty="0">
                <a:latin typeface="AR Pゴシック体S" pitchFamily="50" charset="-128"/>
                <a:ea typeface="AR Pゴシック体S" pitchFamily="50" charset="-128"/>
              </a:rPr>
              <a:t>おはなし</a:t>
            </a:r>
            <a:r>
              <a:rPr lang="ja-JP" altLang="en-US" sz="4800" dirty="0" smtClean="0">
                <a:latin typeface="AR Pゴシック体S" pitchFamily="50" charset="-128"/>
                <a:ea typeface="AR Pゴシック体S" pitchFamily="50" charset="-128"/>
              </a:rPr>
              <a:t>に　でてくる　ひと　に　なって・・・</a:t>
            </a:r>
            <a:endParaRPr kumimoji="1" lang="ja-JP" altLang="en-US" sz="4800" dirty="0">
              <a:latin typeface="AR Pゴシック体S" pitchFamily="50" charset="-128"/>
              <a:ea typeface="AR Pゴシック体S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457200" y="4149080"/>
            <a:ext cx="8229600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じぶん　だったら</a:t>
            </a:r>
            <a:endParaRPr lang="en-US" altLang="ja-JP" sz="4800" dirty="0" smtClean="0">
              <a:latin typeface="AR Pゴシック体S" pitchFamily="50" charset="-128"/>
              <a:ea typeface="AR Pゴシック体S" pitchFamily="50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dirty="0" smtClean="0">
                <a:latin typeface="AR Pゴシック体S" pitchFamily="50" charset="-128"/>
                <a:ea typeface="AR Pゴシック体S" pitchFamily="50" charset="-128"/>
                <a:cs typeface="+mj-cs"/>
              </a:rPr>
              <a:t>　どうする・・・</a:t>
            </a:r>
            <a:endParaRPr kumimoji="1" lang="ja-JP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 Pゴシック体S" pitchFamily="50" charset="-128"/>
              <a:ea typeface="AR Pゴシック体S" pitchFamily="50" charset="-128"/>
              <a:cs typeface="+mj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9" y="2276872"/>
            <a:ext cx="2325647" cy="2325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230</Words>
  <Application>Microsoft Office PowerPoint</Application>
  <PresentationFormat>画面に合わせる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AR Pゴシック体S</vt:lpstr>
      <vt:lpstr>AR P丸ゴシック体E</vt:lpstr>
      <vt:lpstr>AR P悠々ゴシック体E</vt:lpstr>
      <vt:lpstr>ＭＳ Ｐゴシック</vt:lpstr>
      <vt:lpstr>游ゴシック</vt:lpstr>
      <vt:lpstr>Arial</vt:lpstr>
      <vt:lpstr>Calibri</vt:lpstr>
      <vt:lpstr>Office テーマ</vt:lpstr>
      <vt:lpstr>どうとく　の じかん</vt:lpstr>
      <vt:lpstr>どうとくのじかんは どんなことを べんきょうするじかん だとおもいますか。</vt:lpstr>
      <vt:lpstr>あなたは、 どうとくのじかんが すきですか。</vt:lpstr>
      <vt:lpstr>PowerPoint プレゼンテーション</vt:lpstr>
      <vt:lpstr>それは どうしてですか。</vt:lpstr>
      <vt:lpstr>こころ</vt:lpstr>
      <vt:lpstr>こころ</vt:lpstr>
      <vt:lpstr>PowerPoint プレゼンテーション</vt:lpstr>
      <vt:lpstr>おはなしに　でてくる　ひと　に　なって・・・</vt:lpstr>
      <vt:lpstr>いろんな　きもち　がある！</vt:lpstr>
      <vt:lpstr>PowerPoint プレゼンテーション</vt:lpstr>
      <vt:lpstr>はっぴょうを　してみよう！</vt:lpstr>
      <vt:lpstr>たくさん　はっぴょうして ピンクの　ハートを そだてよう！！</vt:lpstr>
      <vt:lpstr>たくさん　はっぴょうして こころを　ぴかぴかに しよう！！</vt:lpstr>
      <vt:lpstr>　『どうとくの きょうかしょ』を ひらこう。</vt:lpstr>
    </vt:vector>
  </TitlesOfParts>
  <Company>三郷市教育委員会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どうとく　の じかん</dc:title>
  <dc:creator>T791405</dc:creator>
  <cp:lastModifiedBy>越谷市教育委員会</cp:lastModifiedBy>
  <cp:revision>13</cp:revision>
  <cp:lastPrinted>2020-04-17T01:29:07Z</cp:lastPrinted>
  <dcterms:created xsi:type="dcterms:W3CDTF">2016-06-08T10:02:26Z</dcterms:created>
  <dcterms:modified xsi:type="dcterms:W3CDTF">2020-06-22T22:18:34Z</dcterms:modified>
</cp:coreProperties>
</file>