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6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5" r:id="rId17"/>
    <p:sldId id="282" r:id="rId18"/>
    <p:sldId id="28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>
      <p:cViewPr>
        <p:scale>
          <a:sx n="113" d="100"/>
          <a:sy n="113" d="100"/>
        </p:scale>
        <p:origin x="-150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2019/08/20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214530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862602" y="280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5436096" y="376229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56484" y="338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1640" y="1988840"/>
            <a:ext cx="6336704" cy="2581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1196" y="493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23166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99538" y="381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7862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10404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21196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3866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54820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 rot="5400000">
            <a:off x="2492947" y="254644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2492947" y="324883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 rot="5400000">
            <a:off x="2492947" y="396891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515562" y="34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3645074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3645074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5400000">
            <a:off x="3645074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 rot="5400000">
            <a:off x="4797203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 rot="5400000">
            <a:off x="4797203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圓角矩形 92"/>
          <p:cNvSpPr/>
          <p:nvPr/>
        </p:nvSpPr>
        <p:spPr>
          <a:xfrm rot="5400000">
            <a:off x="4797203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 rot="5400000">
            <a:off x="5949330" y="258348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 rot="5400000">
            <a:off x="5949330" y="328587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圓角矩形 96"/>
          <p:cNvSpPr/>
          <p:nvPr/>
        </p:nvSpPr>
        <p:spPr>
          <a:xfrm rot="5400000">
            <a:off x="5949330" y="400595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2520163" y="4166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529216" y="201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294903" y="31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83420" y="37706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915816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79279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282086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916832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91659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8" name="圓角矩形 217"/>
            <p:cNvSpPr/>
            <p:nvPr/>
          </p:nvSpPr>
          <p:spPr>
            <a:xfrm rot="16200000">
              <a:off x="2650012" y="2884429"/>
              <a:ext cx="330248" cy="21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223" name="直線單箭頭接點 222"/>
            <p:cNvCxnSpPr/>
            <p:nvPr/>
          </p:nvCxnSpPr>
          <p:spPr>
            <a:xfrm flipH="1">
              <a:off x="3744722" y="1917521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9258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859091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282086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圓角矩形 96"/>
          <p:cNvSpPr/>
          <p:nvPr/>
        </p:nvSpPr>
        <p:spPr>
          <a:xfrm rot="16200000">
            <a:off x="2649921" y="4189898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3" name="圓角矩形 102"/>
          <p:cNvSpPr/>
          <p:nvPr/>
        </p:nvSpPr>
        <p:spPr>
          <a:xfrm rot="16200000">
            <a:off x="6106305" y="288470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圓角矩形 109"/>
          <p:cNvSpPr/>
          <p:nvPr/>
        </p:nvSpPr>
        <p:spPr>
          <a:xfrm rot="16200000">
            <a:off x="6106305" y="420158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圓角矩形 110"/>
          <p:cNvSpPr/>
          <p:nvPr/>
        </p:nvSpPr>
        <p:spPr>
          <a:xfrm>
            <a:off x="3377656" y="179604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圓角矩形 113"/>
          <p:cNvSpPr/>
          <p:nvPr/>
        </p:nvSpPr>
        <p:spPr>
          <a:xfrm>
            <a:off x="5364088" y="1799975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7" name="圓角矩形 116"/>
          <p:cNvSpPr/>
          <p:nvPr/>
        </p:nvSpPr>
        <p:spPr>
          <a:xfrm>
            <a:off x="3380289" y="525605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8" name="圓角矩形 117"/>
          <p:cNvSpPr/>
          <p:nvPr/>
        </p:nvSpPr>
        <p:spPr>
          <a:xfrm>
            <a:off x="5366721" y="5259983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2263" y="3249816"/>
              <a:ext cx="2488907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629052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65212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324981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325383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75421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344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3384300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93204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61027" y="1196752"/>
            <a:ext cx="6751333" cy="4030505"/>
            <a:chOff x="1061027" y="1196752"/>
            <a:chExt cx="6751333" cy="4030505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1826320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1827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2436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312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4308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7272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1839282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2930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3679421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3732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3685622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62982" y="4146637"/>
              <a:ext cx="2837042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182479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1828818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183191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385946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82948" y="2292013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868" y="2300805"/>
              <a:ext cx="285180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4190136" y="48574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2524538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948944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1593512" y="4857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588224" y="48574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4184369" y="1196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1619672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2124996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3" name="文字方塊 272"/>
            <p:cNvSpPr txBox="1"/>
            <p:nvPr/>
          </p:nvSpPr>
          <p:spPr>
            <a:xfrm>
              <a:off x="2785144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4185180" y="1448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5" name="文字方塊 274"/>
            <p:cNvSpPr txBox="1"/>
            <p:nvPr/>
          </p:nvSpPr>
          <p:spPr>
            <a:xfrm>
              <a:off x="5580112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6111812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853810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384300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0" name="文字方塊 279"/>
            <p:cNvSpPr txBox="1"/>
            <p:nvPr/>
          </p:nvSpPr>
          <p:spPr>
            <a:xfrm>
              <a:off x="4932040" y="14496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5658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46182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2955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53620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9156" y="567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8330" y="567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 rot="10800000">
            <a:off x="5868882" y="2723555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5436834" y="3294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 rot="10800000">
            <a:off x="5364826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 rot="10800000">
            <a:off x="4320918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 rot="10800000">
            <a:off x="3276594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 rot="10800000">
            <a:off x="3276594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5863865" y="5382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5382516" y="440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4900857" y="4158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 rot="10800000">
            <a:off x="5788237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5495188" y="520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 rot="10800000">
            <a:off x="5832670" y="511249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8" name="直線接點 107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61208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88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6120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9" name="直線單箭頭接點 158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58346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110871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7236296" y="20600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1.6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6315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61812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6181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58554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9894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9894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563</Words>
  <Application>Microsoft Office PowerPoint</Application>
  <PresentationFormat>如螢幕大小 (4:3)</PresentationFormat>
  <Paragraphs>513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</cp:lastModifiedBy>
  <cp:revision>126</cp:revision>
  <dcterms:created xsi:type="dcterms:W3CDTF">2019-08-15T15:41:32Z</dcterms:created>
  <dcterms:modified xsi:type="dcterms:W3CDTF">2019-08-20T16:56:05Z</dcterms:modified>
</cp:coreProperties>
</file>