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2019/08/16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142361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781796" y="2807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823166" y="1988840"/>
            <a:ext cx="6845178" cy="3312368"/>
            <a:chOff x="813930" y="773996"/>
            <a:chExt cx="6845178" cy="3312368"/>
          </a:xfrm>
        </p:grpSpPr>
        <p:sp>
          <p:nvSpPr>
            <p:cNvPr id="7" name="矩形 6"/>
            <p:cNvSpPr/>
            <p:nvPr/>
          </p:nvSpPr>
          <p:spPr>
            <a:xfrm>
              <a:off x="1322404" y="773996"/>
              <a:ext cx="6336704" cy="25812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37170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8541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3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290302" y="2600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 rot="5400000">
              <a:off x="2483711" y="133159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矩形 67"/>
            <p:cNvSpPr/>
            <p:nvPr/>
          </p:nvSpPr>
          <p:spPr>
            <a:xfrm rot="5400000">
              <a:off x="2483711" y="203398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角矩形 69"/>
            <p:cNvSpPr/>
            <p:nvPr/>
          </p:nvSpPr>
          <p:spPr>
            <a:xfrm rot="5400000">
              <a:off x="2483711" y="275406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2506326" y="2249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 rot="5400000">
              <a:off x="3635838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圓角矩形 75"/>
            <p:cNvSpPr/>
            <p:nvPr/>
          </p:nvSpPr>
          <p:spPr>
            <a:xfrm rot="5400000">
              <a:off x="3635838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圓角矩形 76"/>
            <p:cNvSpPr/>
            <p:nvPr/>
          </p:nvSpPr>
          <p:spPr>
            <a:xfrm rot="5400000">
              <a:off x="3635838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圓角矩形 87"/>
            <p:cNvSpPr/>
            <p:nvPr/>
          </p:nvSpPr>
          <p:spPr>
            <a:xfrm rot="5400000">
              <a:off x="4787967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圓角矩形 89"/>
            <p:cNvSpPr/>
            <p:nvPr/>
          </p:nvSpPr>
          <p:spPr>
            <a:xfrm rot="5400000">
              <a:off x="4787967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圓角矩形 92"/>
            <p:cNvSpPr/>
            <p:nvPr/>
          </p:nvSpPr>
          <p:spPr>
            <a:xfrm rot="5400000">
              <a:off x="4787967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圓角矩形 93"/>
            <p:cNvSpPr/>
            <p:nvPr/>
          </p:nvSpPr>
          <p:spPr>
            <a:xfrm rot="5400000">
              <a:off x="5940094" y="136864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 rot="5400000">
              <a:off x="5940094" y="207103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圓角矩形 96"/>
            <p:cNvSpPr/>
            <p:nvPr/>
          </p:nvSpPr>
          <p:spPr>
            <a:xfrm rot="5400000">
              <a:off x="5940094" y="279111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510927" y="29521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519980" y="801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0292" y="909320"/>
            <a:ext cx="5400000" cy="54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37870" y="6516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952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1619672" y="908008"/>
            <a:ext cx="0" cy="539179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851107" y="6525344"/>
            <a:ext cx="538301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123728" y="896763"/>
            <a:ext cx="4824536" cy="5433073"/>
            <a:chOff x="2123728" y="896763"/>
            <a:chExt cx="4824536" cy="5433073"/>
          </a:xfrm>
        </p:grpSpPr>
        <p:cxnSp>
          <p:nvCxnSpPr>
            <p:cNvPr id="79" name="直線接點 78"/>
            <p:cNvCxnSpPr/>
            <p:nvPr/>
          </p:nvCxnSpPr>
          <p:spPr>
            <a:xfrm>
              <a:off x="2123728" y="896763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6948264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51621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255577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 rot="5400000">
            <a:off x="2123728" y="908720"/>
            <a:ext cx="4824536" cy="5433073"/>
            <a:chOff x="2123728" y="896763"/>
            <a:chExt cx="4824536" cy="5433073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2123728" y="896763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6948264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651621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255577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838544" y="912537"/>
            <a:ext cx="716083" cy="73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6520213" y="908720"/>
            <a:ext cx="716083" cy="73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1835696" y="5589576"/>
            <a:ext cx="716083" cy="72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517365" y="5585759"/>
            <a:ext cx="716083" cy="72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圓角矩形 116"/>
          <p:cNvSpPr/>
          <p:nvPr/>
        </p:nvSpPr>
        <p:spPr>
          <a:xfrm rot="5400000">
            <a:off x="1472320" y="2008100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圓角矩形 120"/>
          <p:cNvSpPr/>
          <p:nvPr/>
        </p:nvSpPr>
        <p:spPr>
          <a:xfrm rot="5400000">
            <a:off x="1472320" y="3574858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圓角矩形 122"/>
          <p:cNvSpPr/>
          <p:nvPr/>
        </p:nvSpPr>
        <p:spPr>
          <a:xfrm rot="5400000">
            <a:off x="1472320" y="5151225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圓角矩形 124"/>
          <p:cNvSpPr/>
          <p:nvPr/>
        </p:nvSpPr>
        <p:spPr>
          <a:xfrm rot="5400000">
            <a:off x="6800912" y="2010282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圓角矩形 126"/>
          <p:cNvSpPr/>
          <p:nvPr/>
        </p:nvSpPr>
        <p:spPr>
          <a:xfrm rot="5400000">
            <a:off x="6800912" y="3577040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圓角矩形 130"/>
          <p:cNvSpPr/>
          <p:nvPr/>
        </p:nvSpPr>
        <p:spPr>
          <a:xfrm rot="5400000">
            <a:off x="6800912" y="5153407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2555776" y="908720"/>
            <a:ext cx="3960440" cy="72008"/>
            <a:chOff x="2555776" y="908720"/>
            <a:chExt cx="3960440" cy="72008"/>
          </a:xfrm>
        </p:grpSpPr>
        <p:sp>
          <p:nvSpPr>
            <p:cNvPr id="145" name="圓角矩形 144"/>
            <p:cNvSpPr/>
            <p:nvPr/>
          </p:nvSpPr>
          <p:spPr>
            <a:xfrm rot="10800000">
              <a:off x="611661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圓角矩形 147"/>
            <p:cNvSpPr/>
            <p:nvPr/>
          </p:nvSpPr>
          <p:spPr>
            <a:xfrm rot="10800000">
              <a:off x="255577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圓角矩形 149"/>
            <p:cNvSpPr/>
            <p:nvPr/>
          </p:nvSpPr>
          <p:spPr>
            <a:xfrm rot="10800000">
              <a:off x="3736357" y="908720"/>
              <a:ext cx="158784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2555776" y="6237312"/>
            <a:ext cx="3960440" cy="72008"/>
            <a:chOff x="2555776" y="908720"/>
            <a:chExt cx="3960440" cy="72008"/>
          </a:xfrm>
        </p:grpSpPr>
        <p:sp>
          <p:nvSpPr>
            <p:cNvPr id="152" name="圓角矩形 151"/>
            <p:cNvSpPr/>
            <p:nvPr/>
          </p:nvSpPr>
          <p:spPr>
            <a:xfrm rot="10800000">
              <a:off x="611661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圓角矩形 152"/>
            <p:cNvSpPr/>
            <p:nvPr/>
          </p:nvSpPr>
          <p:spPr>
            <a:xfrm rot="10800000">
              <a:off x="255577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圓角矩形 153"/>
            <p:cNvSpPr/>
            <p:nvPr/>
          </p:nvSpPr>
          <p:spPr>
            <a:xfrm rot="10800000">
              <a:off x="3736357" y="908720"/>
              <a:ext cx="158784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5" name="文字方塊 154"/>
          <p:cNvSpPr txBox="1"/>
          <p:nvPr/>
        </p:nvSpPr>
        <p:spPr>
          <a:xfrm>
            <a:off x="2614130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313184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50810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6142522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433787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3496332" y="728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2555776" y="1250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7249640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723629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724964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7240587" y="4221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7227243" y="500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2707040" y="2636913"/>
            <a:ext cx="136768" cy="1983775"/>
            <a:chOff x="2843808" y="2636913"/>
            <a:chExt cx="136768" cy="1983775"/>
          </a:xfrm>
        </p:grpSpPr>
        <p:sp>
          <p:nvSpPr>
            <p:cNvPr id="172" name="圓角矩形 171"/>
            <p:cNvSpPr/>
            <p:nvPr/>
          </p:nvSpPr>
          <p:spPr>
            <a:xfrm rot="16200000">
              <a:off x="2712392" y="2768329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圓角矩形 174"/>
            <p:cNvSpPr/>
            <p:nvPr/>
          </p:nvSpPr>
          <p:spPr>
            <a:xfrm rot="16200000">
              <a:off x="2712392" y="4352504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6235432" y="2636912"/>
            <a:ext cx="136768" cy="1983775"/>
            <a:chOff x="2843808" y="2636913"/>
            <a:chExt cx="136768" cy="1983775"/>
          </a:xfrm>
        </p:grpSpPr>
        <p:sp>
          <p:nvSpPr>
            <p:cNvPr id="177" name="圓角矩形 176"/>
            <p:cNvSpPr/>
            <p:nvPr/>
          </p:nvSpPr>
          <p:spPr>
            <a:xfrm rot="16200000">
              <a:off x="2712392" y="2768329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圓角矩形 177"/>
            <p:cNvSpPr/>
            <p:nvPr/>
          </p:nvSpPr>
          <p:spPr>
            <a:xfrm rot="16200000">
              <a:off x="2712392" y="4352504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140893" y="1790922"/>
            <a:ext cx="2799259" cy="136768"/>
            <a:chOff x="3140893" y="1790922"/>
            <a:chExt cx="2799259" cy="136768"/>
          </a:xfrm>
        </p:grpSpPr>
        <p:sp>
          <p:nvSpPr>
            <p:cNvPr id="180" name="圓角矩形 179"/>
            <p:cNvSpPr/>
            <p:nvPr/>
          </p:nvSpPr>
          <p:spPr>
            <a:xfrm>
              <a:off x="5540552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圓角矩形 180"/>
            <p:cNvSpPr/>
            <p:nvPr/>
          </p:nvSpPr>
          <p:spPr>
            <a:xfrm>
              <a:off x="3140893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3140893" y="5328367"/>
            <a:ext cx="2799259" cy="136768"/>
            <a:chOff x="3140893" y="1790922"/>
            <a:chExt cx="2799259" cy="136768"/>
          </a:xfrm>
        </p:grpSpPr>
        <p:sp>
          <p:nvSpPr>
            <p:cNvPr id="183" name="圓角矩形 182"/>
            <p:cNvSpPr/>
            <p:nvPr/>
          </p:nvSpPr>
          <p:spPr>
            <a:xfrm>
              <a:off x="5540552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圓角矩形 183"/>
            <p:cNvSpPr/>
            <p:nvPr/>
          </p:nvSpPr>
          <p:spPr>
            <a:xfrm>
              <a:off x="3140893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5" name="文字方塊 184"/>
          <p:cNvSpPr txBox="1"/>
          <p:nvPr/>
        </p:nvSpPr>
        <p:spPr>
          <a:xfrm>
            <a:off x="2555776" y="38610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1.6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2856897" y="4230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5652120" y="48598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>
            <a:off x="6300192" y="4662791"/>
            <a:ext cx="0" cy="8816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 flipH="1">
            <a:off x="5960649" y="1862930"/>
            <a:ext cx="54651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/>
          <p:cNvSpPr txBox="1"/>
          <p:nvPr/>
        </p:nvSpPr>
        <p:spPr>
          <a:xfrm>
            <a:off x="5931099" y="18896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2483768" y="1091797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4389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513376" y="544522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660232" y="105254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06191" y="473001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flipH="1">
            <a:off x="2518354" y="472514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63688" y="107989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80312" y="1061757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681990" y="472514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31353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984944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656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441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832348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2425104" y="4869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34786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2392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H="1">
            <a:off x="2481246" y="908720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42798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42542" y="1512435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646390" y="3429000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67699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491880" y="581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740352" y="1091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03648" y="1509709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407496" y="3426274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7740352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740352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740352" y="3923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156176" y="1050200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156176" y="2060848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156176" y="3465172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6228184" y="115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96731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967796" y="301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196679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286538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04644" y="406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flipH="1">
            <a:off x="6258548" y="4077072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2893862" y="1052736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2893862" y="2063384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893862" y="3467708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2897779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3626843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4401120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129958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814537" y="402317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6814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54360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206418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4468232" y="363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694250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2987824" y="4140708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2699792" y="4248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>
            <a:off x="3275856" y="2492896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857152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257491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4301399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5345723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5774182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2979187" y="98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43518" y="1953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3825177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262539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3347864" y="116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>
            <a:off x="3312068" y="108853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0800000">
            <a:off x="6679447" y="92534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 rot="10800000">
            <a:off x="1403648" y="93021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0800000">
            <a:off x="58369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84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0288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494450" y="919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8386" y="76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5868" y="5815581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29731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604830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3416" y="540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101962" y="526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57152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8653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868144" y="2258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351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7802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20453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54360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53020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53020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4976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1102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110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421</Words>
  <Application>Microsoft Office PowerPoint</Application>
  <PresentationFormat>如螢幕大小 (4:3)</PresentationFormat>
  <Paragraphs>384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</cp:lastModifiedBy>
  <cp:revision>82</cp:revision>
  <dcterms:created xsi:type="dcterms:W3CDTF">2019-08-15T15:41:32Z</dcterms:created>
  <dcterms:modified xsi:type="dcterms:W3CDTF">2019-08-16T20:38:04Z</dcterms:modified>
</cp:coreProperties>
</file>