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1" r:id="rId15"/>
    <p:sldId id="280" r:id="rId16"/>
    <p:sldId id="285" r:id="rId17"/>
    <p:sldId id="282" r:id="rId18"/>
    <p:sldId id="28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2019/08/18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214530" y="442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862602" y="280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5436096" y="376229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556484" y="338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1640" y="1988840"/>
            <a:ext cx="6336704" cy="2581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1196" y="4931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23166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299538" y="381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7862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010404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221196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3866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54820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 rot="5400000">
            <a:off x="2492947" y="254644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2492947" y="324883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 rot="5400000">
            <a:off x="2492947" y="396891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515562" y="34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3645074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3645074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 rot="5400000">
            <a:off x="3645074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 rot="5400000">
            <a:off x="4797203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 rot="5400000">
            <a:off x="4797203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圓角矩形 92"/>
          <p:cNvSpPr/>
          <p:nvPr/>
        </p:nvSpPr>
        <p:spPr>
          <a:xfrm rot="5400000">
            <a:off x="4797203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 rot="5400000">
            <a:off x="5949330" y="258348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 rot="5400000">
            <a:off x="5949330" y="328587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圓角矩形 96"/>
          <p:cNvSpPr/>
          <p:nvPr/>
        </p:nvSpPr>
        <p:spPr>
          <a:xfrm rot="5400000">
            <a:off x="5949330" y="400595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2520163" y="4166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529216" y="201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294903" y="310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253880" y="213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5597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628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55976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96160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355976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327649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5369327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7822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1496999" y="5696389"/>
            <a:ext cx="18976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81088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613312" y="5696628"/>
            <a:ext cx="204624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16216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3489732" y="4688516"/>
            <a:ext cx="20027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355976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6952" y="548680"/>
            <a:ext cx="6611392" cy="6336704"/>
            <a:chOff x="1056952" y="548680"/>
            <a:chExt cx="6611392" cy="6336704"/>
          </a:xfrm>
        </p:grpSpPr>
        <p:sp>
          <p:nvSpPr>
            <p:cNvPr id="4" name="矩形 3"/>
            <p:cNvSpPr/>
            <p:nvPr/>
          </p:nvSpPr>
          <p:spPr>
            <a:xfrm>
              <a:off x="1835460" y="909320"/>
              <a:ext cx="5400000" cy="54000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37870" y="6516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952" y="3419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1619672" y="908008"/>
              <a:ext cx="0" cy="539179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 flipH="1">
              <a:off x="1851107" y="6525344"/>
              <a:ext cx="5383016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123728" y="896763"/>
              <a:ext cx="4824536" cy="5433073"/>
              <a:chOff x="2123728" y="896763"/>
              <a:chExt cx="4824536" cy="5433073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群組 99"/>
            <p:cNvGrpSpPr/>
            <p:nvPr/>
          </p:nvGrpSpPr>
          <p:grpSpPr>
            <a:xfrm rot="5400000">
              <a:off x="2123728" y="908720"/>
              <a:ext cx="4824536" cy="5433073"/>
              <a:chOff x="2123728" y="896763"/>
              <a:chExt cx="4824536" cy="5433073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838544" y="912537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520213" y="908720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35696" y="5589576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7365" y="5585759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71313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32577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30542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01330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33787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635896" y="728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555776" y="1250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249640" y="19795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236296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24964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7240587" y="4077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7236296" y="4869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2555776" y="37797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2875185" y="4122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652120" y="485986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6300192" y="4502640"/>
              <a:ext cx="0" cy="108817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H="1">
              <a:off x="5698868" y="1862930"/>
              <a:ext cx="800151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/>
            <p:cNvSpPr txBox="1"/>
            <p:nvPr/>
          </p:nvSpPr>
          <p:spPr>
            <a:xfrm>
              <a:off x="5805280" y="188967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48376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555776" y="908720"/>
              <a:ext cx="3964339" cy="72009"/>
              <a:chOff x="2267744" y="3068960"/>
              <a:chExt cx="4796850" cy="72009"/>
            </a:xfrm>
          </p:grpSpPr>
          <p:sp>
            <p:nvSpPr>
              <p:cNvPr id="86" name="圓角矩形 85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角矩形 89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圓角矩形 97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 rot="5400000">
              <a:off x="-93927" y="3578049"/>
              <a:ext cx="3925088" cy="65841"/>
              <a:chOff x="2267744" y="3068960"/>
              <a:chExt cx="4796850" cy="72009"/>
            </a:xfrm>
          </p:grpSpPr>
          <p:sp>
            <p:nvSpPr>
              <p:cNvPr id="132" name="圓角矩形 131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383297" y="1788685"/>
              <a:ext cx="2304255" cy="142537"/>
              <a:chOff x="3383297" y="1788685"/>
              <a:chExt cx="2304255" cy="142537"/>
            </a:xfrm>
          </p:grpSpPr>
          <p:sp>
            <p:nvSpPr>
              <p:cNvPr id="194" name="圓角矩形 193"/>
              <p:cNvSpPr/>
              <p:nvPr/>
            </p:nvSpPr>
            <p:spPr>
              <a:xfrm rot="10800000">
                <a:off x="3383297" y="1788685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195" name="圓角矩形 194"/>
              <p:cNvSpPr/>
              <p:nvPr/>
            </p:nvSpPr>
            <p:spPr>
              <a:xfrm rot="10800000">
                <a:off x="5357304" y="1790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2551877" y="6237311"/>
              <a:ext cx="3964339" cy="72009"/>
              <a:chOff x="2267744" y="3068960"/>
              <a:chExt cx="4796850" cy="72009"/>
            </a:xfrm>
          </p:grpSpPr>
          <p:sp>
            <p:nvSpPr>
              <p:cNvPr id="197" name="圓角矩形 196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0" name="圓角矩形 199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5" name="群組 204"/>
            <p:cNvGrpSpPr/>
            <p:nvPr/>
          </p:nvGrpSpPr>
          <p:grpSpPr>
            <a:xfrm>
              <a:off x="3384440" y="5328640"/>
              <a:ext cx="2304255" cy="142537"/>
              <a:chOff x="3383297" y="1788685"/>
              <a:chExt cx="2304255" cy="142537"/>
            </a:xfrm>
          </p:grpSpPr>
          <p:sp>
            <p:nvSpPr>
              <p:cNvPr id="206" name="圓角矩形 205"/>
              <p:cNvSpPr/>
              <p:nvPr/>
            </p:nvSpPr>
            <p:spPr>
              <a:xfrm rot="10800000">
                <a:off x="3383297" y="1788685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0800000">
                <a:off x="5357304" y="1790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 rot="5400000">
              <a:off x="5240831" y="3576712"/>
              <a:ext cx="3925088" cy="65841"/>
              <a:chOff x="2267744" y="3068960"/>
              <a:chExt cx="4796850" cy="72009"/>
            </a:xfrm>
          </p:grpSpPr>
          <p:sp>
            <p:nvSpPr>
              <p:cNvPr id="209" name="圓角矩形 208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圓角矩形 21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708936" y="2825505"/>
              <a:ext cx="140324" cy="1636679"/>
              <a:chOff x="2708936" y="2825505"/>
              <a:chExt cx="140324" cy="1636679"/>
            </a:xfrm>
          </p:grpSpPr>
          <p:sp>
            <p:nvSpPr>
              <p:cNvPr id="218" name="圓角矩形 217"/>
              <p:cNvSpPr/>
              <p:nvPr/>
            </p:nvSpPr>
            <p:spPr>
              <a:xfrm rot="16200000">
                <a:off x="2613974" y="2920467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2613974" y="4226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grpSp>
          <p:nvGrpSpPr>
            <p:cNvPr id="220" name="群組 219"/>
            <p:cNvGrpSpPr/>
            <p:nvPr/>
          </p:nvGrpSpPr>
          <p:grpSpPr>
            <a:xfrm>
              <a:off x="6231876" y="2827865"/>
              <a:ext cx="140324" cy="1636679"/>
              <a:chOff x="2708936" y="2825505"/>
              <a:chExt cx="140324" cy="1636679"/>
            </a:xfrm>
          </p:grpSpPr>
          <p:sp>
            <p:nvSpPr>
              <p:cNvPr id="221" name="圓角矩形 220"/>
              <p:cNvSpPr/>
              <p:nvPr/>
            </p:nvSpPr>
            <p:spPr>
              <a:xfrm rot="16200000">
                <a:off x="2613974" y="2920467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2613974" y="4226898"/>
                <a:ext cx="330248" cy="14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</p:grpSp>
        <p:cxnSp>
          <p:nvCxnSpPr>
            <p:cNvPr id="223" name="直線單箭頭接點 222"/>
            <p:cNvCxnSpPr/>
            <p:nvPr/>
          </p:nvCxnSpPr>
          <p:spPr>
            <a:xfrm flipH="1">
              <a:off x="3744722" y="1872256"/>
              <a:ext cx="159061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字方塊 223"/>
            <p:cNvSpPr txBox="1"/>
            <p:nvPr/>
          </p:nvSpPr>
          <p:spPr>
            <a:xfrm>
              <a:off x="4355976" y="18989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737472" y="3471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6" name="直線單箭頭接點 225"/>
            <p:cNvCxnSpPr/>
            <p:nvPr/>
          </p:nvCxnSpPr>
          <p:spPr>
            <a:xfrm>
              <a:off x="6300192" y="3157011"/>
              <a:ext cx="0" cy="98511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2263" y="3249816"/>
              <a:ext cx="2488907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629052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65212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324981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325383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75421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5344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3384300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93204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61027" y="1196752"/>
            <a:ext cx="6751333" cy="4030505"/>
            <a:chOff x="1061027" y="1196752"/>
            <a:chExt cx="6751333" cy="4030505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1826320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1827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2436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312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4308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7272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1839282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29307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3679421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3732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3685622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62982" y="4146637"/>
              <a:ext cx="2837042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182479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1828818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183191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385946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382948" y="2292013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7090868" y="2300805"/>
              <a:ext cx="285180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文字方塊 263"/>
            <p:cNvSpPr txBox="1"/>
            <p:nvPr/>
          </p:nvSpPr>
          <p:spPr>
            <a:xfrm>
              <a:off x="4190136" y="48574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2524538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948944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1593512" y="48579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6588224" y="48574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9" name="文字方塊 268"/>
            <p:cNvSpPr txBox="1"/>
            <p:nvPr/>
          </p:nvSpPr>
          <p:spPr>
            <a:xfrm>
              <a:off x="4184369" y="1196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0" name="文字方塊 269"/>
            <p:cNvSpPr txBox="1"/>
            <p:nvPr/>
          </p:nvSpPr>
          <p:spPr>
            <a:xfrm>
              <a:off x="1619672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2" name="文字方塊 271"/>
            <p:cNvSpPr txBox="1"/>
            <p:nvPr/>
          </p:nvSpPr>
          <p:spPr>
            <a:xfrm>
              <a:off x="2124996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3" name="文字方塊 272"/>
            <p:cNvSpPr txBox="1"/>
            <p:nvPr/>
          </p:nvSpPr>
          <p:spPr>
            <a:xfrm>
              <a:off x="2785144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4185180" y="1448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5" name="文字方塊 274"/>
            <p:cNvSpPr txBox="1"/>
            <p:nvPr/>
          </p:nvSpPr>
          <p:spPr>
            <a:xfrm>
              <a:off x="5580112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6111812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853810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384300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0" name="文字方塊 279"/>
            <p:cNvSpPr txBox="1"/>
            <p:nvPr/>
          </p:nvSpPr>
          <p:spPr>
            <a:xfrm>
              <a:off x="4932040" y="14496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5658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22264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61967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55143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2483768" y="1091797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43896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2513376" y="544522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660232" y="105254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06191" y="473001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flipH="1">
            <a:off x="2518354" y="4725144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1763688" y="107989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7380312" y="1061757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681990" y="4725144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131353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984944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4656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144162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832348" y="5715196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2425104" y="4869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334786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923928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flipH="1">
            <a:off x="2481246" y="908720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42798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642542" y="1512435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7646390" y="3429000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67699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491880" y="5814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740352" y="1091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403648" y="1509709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1407496" y="3426274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7740352" y="17728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7740352" y="2708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740352" y="3923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156176" y="1058992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156176" y="2060848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6156176" y="3465172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文字方塊 174"/>
          <p:cNvSpPr txBox="1"/>
          <p:nvPr/>
        </p:nvSpPr>
        <p:spPr>
          <a:xfrm>
            <a:off x="6228184" y="1151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967311" y="1619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967796" y="3015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196679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286538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304644" y="406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flipH="1">
            <a:off x="6258548" y="4077072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2893862" y="1052736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2893862" y="2063384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893862" y="3467708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矩形 184"/>
          <p:cNvSpPr/>
          <p:nvPr/>
        </p:nvSpPr>
        <p:spPr>
          <a:xfrm>
            <a:off x="2897779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矩形 185"/>
          <p:cNvSpPr/>
          <p:nvPr/>
        </p:nvSpPr>
        <p:spPr>
          <a:xfrm>
            <a:off x="3626843" y="403222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/>
          <p:cNvSpPr/>
          <p:nvPr/>
        </p:nvSpPr>
        <p:spPr>
          <a:xfrm>
            <a:off x="4401120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矩形 188"/>
          <p:cNvSpPr/>
          <p:nvPr/>
        </p:nvSpPr>
        <p:spPr>
          <a:xfrm>
            <a:off x="5129958" y="403329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5814537" y="4023170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文字方塊 191"/>
          <p:cNvSpPr txBox="1"/>
          <p:nvPr/>
        </p:nvSpPr>
        <p:spPr>
          <a:xfrm>
            <a:off x="5868144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5436096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5206418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4468232" y="363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694250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>
            <a:off x="2987824" y="4140708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2699792" y="4248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>
            <a:off x="3275856" y="2492896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2857152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257491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>
            <a:off x="4301399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>
            <a:off x="5345723" y="2348880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>
            <a:off x="5774182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2979187" y="98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3343518" y="1953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3825177" y="2204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262539" y="1646906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3347864" y="116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>
            <a:off x="3312068" y="108853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55976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0800000">
            <a:off x="6679447" y="92534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 rot="10800000">
            <a:off x="1403648" y="930211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 rot="10800000">
            <a:off x="58369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8474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0288" y="919037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494450" y="919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8386" y="76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5868" y="5815581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297312" y="5815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6048304" y="5393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3416" y="540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101962" y="5263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57152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86538" y="2780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868144" y="2258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9187" y="2699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4351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67802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204536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6315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61812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6181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58554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9894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9894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525</Words>
  <Application>Microsoft Office PowerPoint</Application>
  <PresentationFormat>如螢幕大小 (4:3)</PresentationFormat>
  <Paragraphs>475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daichin</cp:lastModifiedBy>
  <cp:revision>107</cp:revision>
  <dcterms:created xsi:type="dcterms:W3CDTF">2019-08-15T15:41:32Z</dcterms:created>
  <dcterms:modified xsi:type="dcterms:W3CDTF">2019-08-18T18:17:22Z</dcterms:modified>
</cp:coreProperties>
</file>