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4" r:id="rId7"/>
    <p:sldId id="267" r:id="rId8"/>
    <p:sldId id="268" r:id="rId9"/>
    <p:sldId id="270" r:id="rId10"/>
    <p:sldId id="271" r:id="rId11"/>
    <p:sldId id="277" r:id="rId12"/>
    <p:sldId id="278" r:id="rId13"/>
    <p:sldId id="279" r:id="rId14"/>
    <p:sldId id="281" r:id="rId15"/>
    <p:sldId id="280" r:id="rId16"/>
    <p:sldId id="285" r:id="rId17"/>
    <p:sldId id="282" r:id="rId18"/>
    <p:sldId id="28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0"/>
  </p:normalViewPr>
  <p:slideViewPr>
    <p:cSldViewPr>
      <p:cViewPr varScale="1">
        <p:scale>
          <a:sx n="109" d="100"/>
          <a:sy n="109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C581-118C-4486-BB5A-DA6DC1FD194C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7D71-97DC-4339-9FB2-1A71A9AC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C7D71-97DC-4339-9FB2-1A71A9AC57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4871-F013-4623-9DFA-110948662B3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587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2616623" y="5373216"/>
            <a:ext cx="3921916" cy="72008"/>
            <a:chOff x="2616623" y="5373216"/>
            <a:chExt cx="3921916" cy="72008"/>
          </a:xfrm>
        </p:grpSpPr>
        <p:sp>
          <p:nvSpPr>
            <p:cNvPr id="9" name="圓角矩形 8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2627784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8790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91273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308304" y="2060848"/>
            <a:ext cx="72009" cy="2597374"/>
            <a:chOff x="7308304" y="1979318"/>
            <a:chExt cx="72009" cy="2857111"/>
          </a:xfrm>
        </p:grpSpPr>
        <p:sp>
          <p:nvSpPr>
            <p:cNvPr id="15" name="圓角矩形 14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5696" y="2055762"/>
            <a:ext cx="72009" cy="2597374"/>
            <a:chOff x="7308304" y="1979318"/>
            <a:chExt cx="72009" cy="2857111"/>
          </a:xfrm>
        </p:grpSpPr>
        <p:sp>
          <p:nvSpPr>
            <p:cNvPr id="21" name="圓角矩形 20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833688" y="1439935"/>
            <a:ext cx="435648" cy="360040"/>
            <a:chOff x="1833688" y="1439935"/>
            <a:chExt cx="435648" cy="36004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 rot="10800000">
            <a:off x="6944664" y="5085184"/>
            <a:ext cx="435648" cy="360040"/>
            <a:chOff x="1833688" y="1439935"/>
            <a:chExt cx="435648" cy="360040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5400000">
            <a:off x="6982468" y="1450580"/>
            <a:ext cx="435648" cy="360040"/>
            <a:chOff x="1833688" y="1439935"/>
            <a:chExt cx="435648" cy="360040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6200000">
            <a:off x="1833896" y="5047380"/>
            <a:ext cx="435648" cy="360040"/>
            <a:chOff x="1833688" y="1439935"/>
            <a:chExt cx="435648" cy="360040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1443838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14783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92948" y="5013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2680" y="50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2254090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5400000">
            <a:off x="2819516" y="3433047"/>
            <a:ext cx="2946594" cy="72008"/>
            <a:chOff x="2616623" y="5373216"/>
            <a:chExt cx="3921916" cy="72008"/>
          </a:xfrm>
        </p:grpSpPr>
        <p:sp>
          <p:nvSpPr>
            <p:cNvPr id="60" name="圓角矩形 59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/>
          <p:nvPr/>
        </p:nvCxnSpPr>
        <p:spPr>
          <a:xfrm>
            <a:off x="1403648" y="3881014"/>
            <a:ext cx="28475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41128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519276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88224" y="523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720649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720649" y="264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20649" y="173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3854786" y="3432720"/>
            <a:ext cx="2946594" cy="65462"/>
            <a:chOff x="2616623" y="5373216"/>
            <a:chExt cx="3921916" cy="72008"/>
          </a:xfrm>
        </p:grpSpPr>
        <p:sp>
          <p:nvSpPr>
            <p:cNvPr id="78" name="圓角矩形 77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40649" y="3203684"/>
            <a:ext cx="959118" cy="369332"/>
            <a:chOff x="4340649" y="3203684"/>
            <a:chExt cx="959118" cy="369332"/>
          </a:xfrm>
        </p:grpSpPr>
        <p:cxnSp>
          <p:nvCxnSpPr>
            <p:cNvPr id="81" name="直線單箭頭接點 80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4617265" y="3203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373977" y="1547500"/>
            <a:ext cx="1936804" cy="369332"/>
            <a:chOff x="4340649" y="3203684"/>
            <a:chExt cx="959118" cy="369332"/>
          </a:xfrm>
        </p:grpSpPr>
        <p:cxnSp>
          <p:nvCxnSpPr>
            <p:cNvPr id="85" name="直線單箭頭接點 84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728235" y="3203684"/>
              <a:ext cx="20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6012550" y="2420888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6017529" y="3065359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6017529" y="3717032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圓角矩形 90"/>
          <p:cNvSpPr/>
          <p:nvPr/>
        </p:nvSpPr>
        <p:spPr>
          <a:xfrm>
            <a:off x="6022508" y="4361503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6142361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742214" y="318078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781796" y="2807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23928" y="216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139952" y="272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6022508" y="4437112"/>
            <a:ext cx="0" cy="9402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652120" y="4754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363563" y="3796085"/>
            <a:ext cx="0" cy="58384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940152" y="3896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26064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13995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135351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135351" y="493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823166" y="1988840"/>
            <a:ext cx="6845178" cy="3312368"/>
            <a:chOff x="813930" y="773996"/>
            <a:chExt cx="6845178" cy="3312368"/>
          </a:xfrm>
        </p:grpSpPr>
        <p:sp>
          <p:nvSpPr>
            <p:cNvPr id="7" name="矩形 6"/>
            <p:cNvSpPr/>
            <p:nvPr/>
          </p:nvSpPr>
          <p:spPr>
            <a:xfrm>
              <a:off x="1322404" y="773996"/>
              <a:ext cx="6336704" cy="25812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37170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8541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3</a:t>
              </a:r>
              <a:r>
                <a:rPr lang="en-US" altLang="zh-TW" dirty="0" smtClean="0">
                  <a:solidFill>
                    <a:schemeClr val="accent1"/>
                  </a:solidFill>
                </a:rPr>
                <a:t>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290302" y="2600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3569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 rot="5400000">
              <a:off x="2483711" y="133159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矩形 67"/>
            <p:cNvSpPr/>
            <p:nvPr/>
          </p:nvSpPr>
          <p:spPr>
            <a:xfrm rot="5400000">
              <a:off x="2483711" y="203398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圓角矩形 69"/>
            <p:cNvSpPr/>
            <p:nvPr/>
          </p:nvSpPr>
          <p:spPr>
            <a:xfrm rot="5400000">
              <a:off x="2483711" y="2754066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2506326" y="2249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 rot="5400000">
              <a:off x="3635838" y="135011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圓角矩形 75"/>
            <p:cNvSpPr/>
            <p:nvPr/>
          </p:nvSpPr>
          <p:spPr>
            <a:xfrm rot="5400000">
              <a:off x="3635838" y="205250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圓角矩形 76"/>
            <p:cNvSpPr/>
            <p:nvPr/>
          </p:nvSpPr>
          <p:spPr>
            <a:xfrm rot="5400000">
              <a:off x="3635838" y="277258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圓角矩形 87"/>
            <p:cNvSpPr/>
            <p:nvPr/>
          </p:nvSpPr>
          <p:spPr>
            <a:xfrm rot="5400000">
              <a:off x="4787967" y="135011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圓角矩形 89"/>
            <p:cNvSpPr/>
            <p:nvPr/>
          </p:nvSpPr>
          <p:spPr>
            <a:xfrm rot="5400000">
              <a:off x="4787967" y="205250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圓角矩形 92"/>
            <p:cNvSpPr/>
            <p:nvPr/>
          </p:nvSpPr>
          <p:spPr>
            <a:xfrm rot="5400000">
              <a:off x="4787967" y="2772588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圓角矩形 93"/>
            <p:cNvSpPr/>
            <p:nvPr/>
          </p:nvSpPr>
          <p:spPr>
            <a:xfrm rot="5400000">
              <a:off x="5940094" y="136864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 rot="5400000">
              <a:off x="5940094" y="207103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圓角矩形 96"/>
            <p:cNvSpPr/>
            <p:nvPr/>
          </p:nvSpPr>
          <p:spPr>
            <a:xfrm rot="5400000">
              <a:off x="5940094" y="2791110"/>
              <a:ext cx="360155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2510927" y="29521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519980" y="801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上蓋</a:t>
            </a:r>
          </a:p>
        </p:txBody>
      </p:sp>
    </p:spTree>
    <p:extLst>
      <p:ext uri="{BB962C8B-B14F-4D97-AF65-F5344CB8AC3E}">
        <p14:creationId xmlns:p14="http://schemas.microsoft.com/office/powerpoint/2010/main" val="4141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290247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2137072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1568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3590893" y="2509783"/>
            <a:ext cx="2006624" cy="150496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3583510" y="3262474"/>
            <a:ext cx="2013655" cy="201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4824236" y="5290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418931" y="3279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270314" y="271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4636997" y="2514534"/>
            <a:ext cx="0" cy="7393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89400" y="4081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4788024" y="5299244"/>
            <a:ext cx="0" cy="3429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33975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5660155" y="3442286"/>
            <a:ext cx="203449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372200" y="30820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16.5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19573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574409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9731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323168" y="2832113"/>
            <a:ext cx="1946459" cy="1841438"/>
            <a:chOff x="1876507" y="2996952"/>
            <a:chExt cx="1462403" cy="1383498"/>
          </a:xfrm>
        </p:grpSpPr>
        <p:sp>
          <p:nvSpPr>
            <p:cNvPr id="55" name="文字方塊 54"/>
            <p:cNvSpPr txBox="1"/>
            <p:nvPr/>
          </p:nvSpPr>
          <p:spPr>
            <a:xfrm>
              <a:off x="3037224" y="3362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2145575" y="2996952"/>
              <a:ext cx="921980" cy="1043908"/>
              <a:chOff x="2911834" y="3861048"/>
              <a:chExt cx="921980" cy="1043908"/>
            </a:xfrm>
          </p:grpSpPr>
          <p:sp>
            <p:nvSpPr>
              <p:cNvPr id="65" name="圓形圖 64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形圖 65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圓角化單一角落矩形 66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圓角化單一角落矩形 67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876507" y="36765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257002" y="4011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97678" y="4000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883359" y="3109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233607" y="2829803"/>
            <a:ext cx="1227155" cy="1389443"/>
            <a:chOff x="2911834" y="3861048"/>
            <a:chExt cx="921980" cy="1043908"/>
          </a:xfrm>
        </p:grpSpPr>
        <p:sp>
          <p:nvSpPr>
            <p:cNvPr id="80" name="圓形圖 79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圓形圖 80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角化單一角落矩形 81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6459115" y="3779748"/>
            <a:ext cx="12435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858150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29841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293962" y="2384070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5062657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535679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615071" y="214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253880" y="2136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3569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871494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83968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 flipH="1">
            <a:off x="7098201" y="3779748"/>
            <a:ext cx="5719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15952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816613" y="1205805"/>
            <a:ext cx="1275667" cy="3013441"/>
            <a:chOff x="5201966" y="1205805"/>
            <a:chExt cx="1275667" cy="3013441"/>
          </a:xfrm>
        </p:grpSpPr>
        <p:sp>
          <p:nvSpPr>
            <p:cNvPr id="118" name="文字方塊 117"/>
            <p:cNvSpPr txBox="1"/>
            <p:nvPr/>
          </p:nvSpPr>
          <p:spPr>
            <a:xfrm>
              <a:off x="5624181" y="2380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5436096" y="1416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201966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5233607" y="2829803"/>
              <a:ext cx="1227155" cy="1389443"/>
              <a:chOff x="2911834" y="3861048"/>
              <a:chExt cx="921980" cy="1043908"/>
            </a:xfrm>
          </p:grpSpPr>
          <p:sp>
            <p:nvSpPr>
              <p:cNvPr id="80" name="圓形圖 79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圓形圖 80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圓角化單一角落矩形 81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圓角化單一角落矩形 82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 rot="5400000">
              <a:off x="5475585" y="1544461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9" name="直線單箭頭接點 88"/>
          <p:cNvCxnSpPr/>
          <p:nvPr/>
        </p:nvCxnSpPr>
        <p:spPr>
          <a:xfrm flipH="1">
            <a:off x="1517840" y="1570078"/>
            <a:ext cx="105445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6517863" y="1570078"/>
            <a:ext cx="111932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691680" y="1205805"/>
            <a:ext cx="1946459" cy="3476799"/>
            <a:chOff x="2323168" y="1196752"/>
            <a:chExt cx="1946459" cy="3476799"/>
          </a:xfrm>
        </p:grpSpPr>
        <p:cxnSp>
          <p:nvCxnSpPr>
            <p:cNvPr id="146" name="直線單箭頭接點 145"/>
            <p:cNvCxnSpPr/>
            <p:nvPr/>
          </p:nvCxnSpPr>
          <p:spPr>
            <a:xfrm>
              <a:off x="3707904" y="1252587"/>
              <a:ext cx="0" cy="97846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3779912" y="15607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2657314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323168" y="2832113"/>
              <a:ext cx="1946459" cy="1841438"/>
              <a:chOff x="1876507" y="2996952"/>
              <a:chExt cx="1462403" cy="1383498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3037224" y="3362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45575" y="2996952"/>
                <a:ext cx="921980" cy="1043908"/>
                <a:chOff x="2911834" y="3861048"/>
                <a:chExt cx="921980" cy="1043908"/>
              </a:xfrm>
            </p:grpSpPr>
            <p:sp>
              <p:nvSpPr>
                <p:cNvPr id="65" name="圓形圖 64"/>
                <p:cNvSpPr/>
                <p:nvPr/>
              </p:nvSpPr>
              <p:spPr>
                <a:xfrm>
                  <a:off x="2912694" y="3866064"/>
                  <a:ext cx="834544" cy="895373"/>
                </a:xfrm>
                <a:prstGeom prst="pie">
                  <a:avLst>
                    <a:gd name="adj1" fmla="val 10783115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圓形圖 65"/>
                <p:cNvSpPr/>
                <p:nvPr/>
              </p:nvSpPr>
              <p:spPr>
                <a:xfrm>
                  <a:off x="2999270" y="3861048"/>
                  <a:ext cx="834544" cy="895373"/>
                </a:xfrm>
                <a:prstGeom prst="pie">
                  <a:avLst>
                    <a:gd name="adj1" fmla="val 16191413"/>
                    <a:gd name="adj2" fmla="val 411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圓角化單一角落矩形 66"/>
                <p:cNvSpPr/>
                <p:nvPr/>
              </p:nvSpPr>
              <p:spPr>
                <a:xfrm>
                  <a:off x="2911834" y="4434496"/>
                  <a:ext cx="404210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圓角化單一角落矩形 67"/>
                <p:cNvSpPr/>
                <p:nvPr/>
              </p:nvSpPr>
              <p:spPr>
                <a:xfrm>
                  <a:off x="3422922" y="4433833"/>
                  <a:ext cx="408252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7" name="文字方塊 56"/>
              <p:cNvSpPr txBox="1"/>
              <p:nvPr/>
            </p:nvSpPr>
            <p:spPr>
              <a:xfrm>
                <a:off x="1876507" y="3676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257002" y="4011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497678" y="40007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883359" y="31097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6" name="圓角矩形 85"/>
            <p:cNvSpPr/>
            <p:nvPr/>
          </p:nvSpPr>
          <p:spPr>
            <a:xfrm rot="5400000">
              <a:off x="2919094" y="1535408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298414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293962" y="2384070"/>
              <a:ext cx="0" cy="41496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字方塊 93"/>
          <p:cNvSpPr txBox="1"/>
          <p:nvPr/>
        </p:nvSpPr>
        <p:spPr>
          <a:xfrm>
            <a:off x="5580112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12160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 rot="5400000">
            <a:off x="888807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 rot="5400000">
            <a:off x="1176412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 rot="5400000">
            <a:off x="7153502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7441107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35597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9628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355976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96160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355976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327649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5369327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47822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1496999" y="5696389"/>
            <a:ext cx="18976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81088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613312" y="5696628"/>
            <a:ext cx="204624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516216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3489732" y="4688516"/>
            <a:ext cx="20027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355976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屋頂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96062" y="3419708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476982" y="3429000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327677" y="116632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56952" y="548680"/>
            <a:ext cx="6611392" cy="6336704"/>
            <a:chOff x="1056952" y="548680"/>
            <a:chExt cx="6611392" cy="6336704"/>
          </a:xfrm>
        </p:grpSpPr>
        <p:sp>
          <p:nvSpPr>
            <p:cNvPr id="4" name="矩形 3"/>
            <p:cNvSpPr/>
            <p:nvPr/>
          </p:nvSpPr>
          <p:spPr>
            <a:xfrm>
              <a:off x="1835460" y="909320"/>
              <a:ext cx="5400000" cy="54000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337870" y="65160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952" y="34197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1619672" y="908008"/>
              <a:ext cx="0" cy="539179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/>
            <p:nvPr/>
          </p:nvCxnSpPr>
          <p:spPr>
            <a:xfrm flipH="1">
              <a:off x="1851107" y="6525344"/>
              <a:ext cx="5383016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"/>
            <p:cNvGrpSpPr/>
            <p:nvPr/>
          </p:nvGrpSpPr>
          <p:grpSpPr>
            <a:xfrm>
              <a:off x="2123728" y="896763"/>
              <a:ext cx="4824536" cy="5433073"/>
              <a:chOff x="2123728" y="896763"/>
              <a:chExt cx="4824536" cy="5433073"/>
            </a:xfrm>
          </p:grpSpPr>
          <p:cxnSp>
            <p:nvCxnSpPr>
              <p:cNvPr id="79" name="直線接點 78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群組 99"/>
            <p:cNvGrpSpPr/>
            <p:nvPr/>
          </p:nvGrpSpPr>
          <p:grpSpPr>
            <a:xfrm rot="5400000">
              <a:off x="2123728" y="908720"/>
              <a:ext cx="4824536" cy="5433073"/>
              <a:chOff x="2123728" y="896763"/>
              <a:chExt cx="4824536" cy="5433073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838544" y="912537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520213" y="908720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35696" y="5589576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517365" y="5585759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71313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32577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30542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01330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337870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635896" y="7289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2555776" y="1250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249640" y="19795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236296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7249640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7240587" y="40770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7236296" y="48691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2555776" y="37797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2875185" y="4122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652120" y="485986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>
              <a:off x="6300192" y="4502640"/>
              <a:ext cx="0" cy="1088177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H="1">
              <a:off x="5698868" y="1862930"/>
              <a:ext cx="800151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字方塊 189"/>
            <p:cNvSpPr txBox="1"/>
            <p:nvPr/>
          </p:nvSpPr>
          <p:spPr>
            <a:xfrm>
              <a:off x="5805280" y="1889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483768" y="4355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2555776" y="908720"/>
              <a:ext cx="3964339" cy="72009"/>
              <a:chOff x="2267744" y="3068960"/>
              <a:chExt cx="4796850" cy="72009"/>
            </a:xfrm>
          </p:grpSpPr>
          <p:sp>
            <p:nvSpPr>
              <p:cNvPr id="86" name="圓角矩形 85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圓角矩形 86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圓角矩形 89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圓角矩形 97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0" name="群組 129"/>
            <p:cNvGrpSpPr/>
            <p:nvPr/>
          </p:nvGrpSpPr>
          <p:grpSpPr>
            <a:xfrm rot="5400000">
              <a:off x="-93927" y="3578049"/>
              <a:ext cx="3925088" cy="65841"/>
              <a:chOff x="2267744" y="3068960"/>
              <a:chExt cx="4796850" cy="72009"/>
            </a:xfrm>
          </p:grpSpPr>
          <p:sp>
            <p:nvSpPr>
              <p:cNvPr id="132" name="圓角矩形 131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383297" y="1788685"/>
              <a:ext cx="2304255" cy="142537"/>
              <a:chOff x="3383297" y="1788685"/>
              <a:chExt cx="2304255" cy="142537"/>
            </a:xfrm>
          </p:grpSpPr>
          <p:sp>
            <p:nvSpPr>
              <p:cNvPr id="194" name="圓角矩形 193"/>
              <p:cNvSpPr/>
              <p:nvPr/>
            </p:nvSpPr>
            <p:spPr>
              <a:xfrm rot="10800000">
                <a:off x="3383297" y="1788685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195" name="圓角矩形 194"/>
              <p:cNvSpPr/>
              <p:nvPr/>
            </p:nvSpPr>
            <p:spPr>
              <a:xfrm rot="10800000">
                <a:off x="5357304" y="1790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2551877" y="6237311"/>
              <a:ext cx="3964339" cy="72009"/>
              <a:chOff x="2267744" y="3068960"/>
              <a:chExt cx="4796850" cy="72009"/>
            </a:xfrm>
          </p:grpSpPr>
          <p:sp>
            <p:nvSpPr>
              <p:cNvPr id="197" name="圓角矩形 196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0" name="圓角矩形 199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5" name="群組 204"/>
            <p:cNvGrpSpPr/>
            <p:nvPr/>
          </p:nvGrpSpPr>
          <p:grpSpPr>
            <a:xfrm>
              <a:off x="3384440" y="5328640"/>
              <a:ext cx="2304255" cy="142537"/>
              <a:chOff x="3383297" y="1788685"/>
              <a:chExt cx="2304255" cy="142537"/>
            </a:xfrm>
          </p:grpSpPr>
          <p:sp>
            <p:nvSpPr>
              <p:cNvPr id="206" name="圓角矩形 205"/>
              <p:cNvSpPr/>
              <p:nvPr/>
            </p:nvSpPr>
            <p:spPr>
              <a:xfrm rot="10800000">
                <a:off x="3383297" y="1788685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0800000">
                <a:off x="5357304" y="1790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 rot="5400000">
              <a:off x="5240831" y="3576712"/>
              <a:ext cx="3925088" cy="65841"/>
              <a:chOff x="2267744" y="3068960"/>
              <a:chExt cx="4796850" cy="72009"/>
            </a:xfrm>
          </p:grpSpPr>
          <p:sp>
            <p:nvSpPr>
              <p:cNvPr id="209" name="圓角矩形 208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圓角矩形 21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708936" y="2825505"/>
              <a:ext cx="140324" cy="1636679"/>
              <a:chOff x="2708936" y="2825505"/>
              <a:chExt cx="140324" cy="1636679"/>
            </a:xfrm>
          </p:grpSpPr>
          <p:sp>
            <p:nvSpPr>
              <p:cNvPr id="218" name="圓角矩形 217"/>
              <p:cNvSpPr/>
              <p:nvPr/>
            </p:nvSpPr>
            <p:spPr>
              <a:xfrm rot="16200000">
                <a:off x="2613974" y="2920467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2613974" y="4226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220" name="群組 219"/>
            <p:cNvGrpSpPr/>
            <p:nvPr/>
          </p:nvGrpSpPr>
          <p:grpSpPr>
            <a:xfrm>
              <a:off x="6231876" y="2827865"/>
              <a:ext cx="140324" cy="1636679"/>
              <a:chOff x="2708936" y="2825505"/>
              <a:chExt cx="140324" cy="1636679"/>
            </a:xfrm>
          </p:grpSpPr>
          <p:sp>
            <p:nvSpPr>
              <p:cNvPr id="221" name="圓角矩形 220"/>
              <p:cNvSpPr/>
              <p:nvPr/>
            </p:nvSpPr>
            <p:spPr>
              <a:xfrm rot="16200000">
                <a:off x="2613974" y="2920467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2613974" y="4226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cxnSp>
          <p:nvCxnSpPr>
            <p:cNvPr id="223" name="直線單箭頭接點 222"/>
            <p:cNvCxnSpPr/>
            <p:nvPr/>
          </p:nvCxnSpPr>
          <p:spPr>
            <a:xfrm flipH="1">
              <a:off x="3744722" y="1872256"/>
              <a:ext cx="159061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字方塊 223"/>
            <p:cNvSpPr txBox="1"/>
            <p:nvPr/>
          </p:nvSpPr>
          <p:spPr>
            <a:xfrm>
              <a:off x="4355976" y="18989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5737472" y="3471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6" name="直線單箭頭接點 225"/>
            <p:cNvCxnSpPr/>
            <p:nvPr/>
          </p:nvCxnSpPr>
          <p:spPr>
            <a:xfrm>
              <a:off x="6300192" y="3157011"/>
              <a:ext cx="0" cy="98511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3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前城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2263" y="3249816"/>
              <a:ext cx="2488907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2629052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565212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324981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325383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275421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5344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3384300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93204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文字方塊 175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9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370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61027" y="1196752"/>
            <a:ext cx="6751333" cy="4030505"/>
            <a:chOff x="1061027" y="1196752"/>
            <a:chExt cx="6751333" cy="4030505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1826320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1827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2436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312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4308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7272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1839282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29307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3679421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3732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3685622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62982" y="4146637"/>
              <a:ext cx="2837042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182479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1828818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183191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385946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382948" y="2292013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7090868" y="2300805"/>
              <a:ext cx="285180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文字方塊 263"/>
            <p:cNvSpPr txBox="1"/>
            <p:nvPr/>
          </p:nvSpPr>
          <p:spPr>
            <a:xfrm>
              <a:off x="4190136" y="48574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2524538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6" name="文字方塊 265"/>
            <p:cNvSpPr txBox="1"/>
            <p:nvPr/>
          </p:nvSpPr>
          <p:spPr>
            <a:xfrm>
              <a:off x="5948944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1593512" y="48579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6588224" y="48574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9" name="文字方塊 268"/>
            <p:cNvSpPr txBox="1"/>
            <p:nvPr/>
          </p:nvSpPr>
          <p:spPr>
            <a:xfrm>
              <a:off x="4184369" y="1196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0" name="文字方塊 269"/>
            <p:cNvSpPr txBox="1"/>
            <p:nvPr/>
          </p:nvSpPr>
          <p:spPr>
            <a:xfrm>
              <a:off x="1619672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2" name="文字方塊 271"/>
            <p:cNvSpPr txBox="1"/>
            <p:nvPr/>
          </p:nvSpPr>
          <p:spPr>
            <a:xfrm>
              <a:off x="2124996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3" name="文字方塊 272"/>
            <p:cNvSpPr txBox="1"/>
            <p:nvPr/>
          </p:nvSpPr>
          <p:spPr>
            <a:xfrm>
              <a:off x="2785144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4185180" y="1448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5" name="文字方塊 274"/>
            <p:cNvSpPr txBox="1"/>
            <p:nvPr/>
          </p:nvSpPr>
          <p:spPr>
            <a:xfrm>
              <a:off x="5580112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6111812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8" name="文字方塊 277"/>
            <p:cNvSpPr txBox="1"/>
            <p:nvPr/>
          </p:nvSpPr>
          <p:spPr>
            <a:xfrm>
              <a:off x="6853810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9" name="文字方塊 278"/>
            <p:cNvSpPr txBox="1"/>
            <p:nvPr/>
          </p:nvSpPr>
          <p:spPr>
            <a:xfrm>
              <a:off x="3384300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0" name="文字方塊 279"/>
            <p:cNvSpPr txBox="1"/>
            <p:nvPr/>
          </p:nvSpPr>
          <p:spPr>
            <a:xfrm>
              <a:off x="4932040" y="14496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接點 2"/>
          <p:cNvSpPr/>
          <p:nvPr/>
        </p:nvSpPr>
        <p:spPr>
          <a:xfrm>
            <a:off x="1840498" y="3416205"/>
            <a:ext cx="1370551" cy="136815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35696" y="4123491"/>
            <a:ext cx="1375353" cy="124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1471055" y="48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32236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39752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18208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2537670" y="3430727"/>
            <a:ext cx="0" cy="6749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771800" y="450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/>
          <p:nvPr/>
        </p:nvCxnSpPr>
        <p:spPr>
          <a:xfrm>
            <a:off x="3005930" y="5373216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1399348" y="4806206"/>
            <a:ext cx="436459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289"/>
            <a:ext cx="6336704" cy="4752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5658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337036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6214530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455143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6252626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2483768" y="1091797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43896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flipH="1">
            <a:off x="2513376" y="544522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660232" y="105254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06191" y="473001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flipH="1">
            <a:off x="2518354" y="472514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763688" y="107989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80312" y="1061757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681990" y="472514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131353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984944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4656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1441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832348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2425104" y="4869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334786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3923928" y="5589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flipH="1">
            <a:off x="2481246" y="908720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42798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642542" y="1512435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7646390" y="3429000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267699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491880" y="581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7740352" y="1091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403648" y="1509709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1407496" y="3426274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7740352" y="17728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740352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740352" y="3923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156176" y="1058992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6156176" y="2060848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6156176" y="3465172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/>
          <p:cNvSpPr txBox="1"/>
          <p:nvPr/>
        </p:nvSpPr>
        <p:spPr>
          <a:xfrm>
            <a:off x="6228184" y="1151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967311" y="16195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967796" y="30150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6196679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286538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304644" y="406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 flipH="1">
            <a:off x="6258548" y="4077072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2893862" y="1052736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2893862" y="2063384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893862" y="3467708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2897779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3626843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4401120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5129958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5814537" y="402317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5868144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5436096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5206418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4468232" y="3635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694250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7" name="直線單箭頭接點 196"/>
          <p:cNvCxnSpPr/>
          <p:nvPr/>
        </p:nvCxnSpPr>
        <p:spPr>
          <a:xfrm>
            <a:off x="2987824" y="4140708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2699792" y="4248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>
            <a:off x="3275856" y="2492896"/>
            <a:ext cx="0" cy="15158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2857152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257491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4301399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>
            <a:off x="5345723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>
            <a:off x="5774182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2979187" y="98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3343518" y="1953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3825177" y="22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262539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文字方塊 219"/>
          <p:cNvSpPr txBox="1"/>
          <p:nvPr/>
        </p:nvSpPr>
        <p:spPr>
          <a:xfrm>
            <a:off x="3347864" y="116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21" name="直線單箭頭接點 220"/>
          <p:cNvCxnSpPr/>
          <p:nvPr/>
        </p:nvCxnSpPr>
        <p:spPr>
          <a:xfrm>
            <a:off x="3312068" y="1088532"/>
            <a:ext cx="0" cy="5313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98418" y="566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7592" y="5662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0800000">
            <a:off x="6679447" y="92534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 rot="10800000">
            <a:off x="1403648" y="93021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0800000">
            <a:off x="58369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41584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2470288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494450" y="919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18386" y="76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rot="10800000" flipH="1">
            <a:off x="2495868" y="5815581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29731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604830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33416" y="5406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101962" y="5263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2539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59415" y="53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57152" y="4787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286538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4182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257750" y="2993870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67403" y="2996952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257491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01399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345723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50234" y="266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868144" y="2258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79187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4351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25177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073176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3907321" y="3706376"/>
            <a:ext cx="1306800" cy="130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572000" y="3120341"/>
            <a:ext cx="0" cy="56636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621301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rot="10800000" flipH="1">
            <a:off x="3984381" y="5085183"/>
            <a:ext cx="120699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4355976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rot="10800000" flipH="1">
            <a:off x="5275198" y="4140442"/>
            <a:ext cx="51188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319239" y="4140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779912" y="5076811"/>
            <a:ext cx="0" cy="58443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66258" y="517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41328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18839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41328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58888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441328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493390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67802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4039554" y="5085184"/>
            <a:ext cx="93431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97312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199400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 rot="5400000">
            <a:off x="3785150" y="5306446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 rot="5400000">
            <a:off x="4865271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6809486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19573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012297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20453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2232716" y="5696389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857152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148064" y="5696628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772500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0150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13930" y="620632"/>
            <a:ext cx="7214454" cy="2520336"/>
            <a:chOff x="813930" y="620632"/>
            <a:chExt cx="7214454" cy="2520336"/>
          </a:xfrm>
        </p:grpSpPr>
        <p:sp>
          <p:nvSpPr>
            <p:cNvPr id="7" name="矩形 6"/>
            <p:cNvSpPr/>
            <p:nvPr/>
          </p:nvSpPr>
          <p:spPr>
            <a:xfrm>
              <a:off x="1322404" y="955856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609680" y="14754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74732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接點 92"/>
            <p:cNvCxnSpPr/>
            <p:nvPr/>
          </p:nvCxnSpPr>
          <p:spPr>
            <a:xfrm flipH="1">
              <a:off x="1391740" y="2060848"/>
              <a:ext cx="620690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600444" y="216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13186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3131997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圓角矩形 100"/>
            <p:cNvSpPr/>
            <p:nvPr/>
          </p:nvSpPr>
          <p:spPr>
            <a:xfrm>
              <a:off x="49453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6749463" y="255754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650318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073808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6146940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69190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59754" y="225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2546540" y="2564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46740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圓角矩形 117"/>
            <p:cNvSpPr/>
            <p:nvPr/>
          </p:nvSpPr>
          <p:spPr>
            <a:xfrm>
              <a:off x="1322404" y="963152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圓角矩形 118"/>
            <p:cNvSpPr/>
            <p:nvPr/>
          </p:nvSpPr>
          <p:spPr>
            <a:xfrm>
              <a:off x="2258508" y="961812"/>
              <a:ext cx="749319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30581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88293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435644" y="6206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12260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圓角矩形 126"/>
            <p:cNvSpPr/>
            <p:nvPr/>
          </p:nvSpPr>
          <p:spPr>
            <a:xfrm>
              <a:off x="3521524" y="961812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369866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圓角矩形 131"/>
            <p:cNvSpPr/>
            <p:nvPr/>
          </p:nvSpPr>
          <p:spPr>
            <a:xfrm rot="10800000">
              <a:off x="7236137" y="958554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圓角矩形 132"/>
            <p:cNvSpPr/>
            <p:nvPr/>
          </p:nvSpPr>
          <p:spPr>
            <a:xfrm rot="10800000">
              <a:off x="5898753" y="959894"/>
              <a:ext cx="82425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圓角矩形 133"/>
            <p:cNvSpPr/>
            <p:nvPr/>
          </p:nvSpPr>
          <p:spPr>
            <a:xfrm rot="10800000">
              <a:off x="4704615" y="959894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43053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48906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548521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607493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82565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210404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7663926" y="8809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3" name="文字方塊 142"/>
          <p:cNvSpPr txBox="1"/>
          <p:nvPr/>
        </p:nvSpPr>
        <p:spPr>
          <a:xfrm>
            <a:off x="323528" y="3068960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階前牆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322404" y="4052256"/>
            <a:ext cx="6336704" cy="16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4274732" y="5868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8" name="直線接點 147"/>
          <p:cNvCxnSpPr/>
          <p:nvPr/>
        </p:nvCxnSpPr>
        <p:spPr>
          <a:xfrm flipH="1">
            <a:off x="1391740" y="5157248"/>
            <a:ext cx="620690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7600444" y="526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圓角矩形 149"/>
          <p:cNvSpPr/>
          <p:nvPr/>
        </p:nvSpPr>
        <p:spPr>
          <a:xfrm>
            <a:off x="13186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圓角矩形 150"/>
          <p:cNvSpPr/>
          <p:nvPr/>
        </p:nvSpPr>
        <p:spPr>
          <a:xfrm>
            <a:off x="3131997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圓角矩形 151"/>
          <p:cNvSpPr/>
          <p:nvPr/>
        </p:nvSpPr>
        <p:spPr>
          <a:xfrm>
            <a:off x="49453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圓角矩形 152"/>
          <p:cNvSpPr/>
          <p:nvPr/>
        </p:nvSpPr>
        <p:spPr>
          <a:xfrm>
            <a:off x="6749463" y="565394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1650318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073808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46940" y="5661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269190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459754" y="535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2546540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346740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130581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88293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435644" y="48417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312260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369866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3053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48906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48521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607493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682565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7210404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663926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13930" y="472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174293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2987824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矩形 181"/>
          <p:cNvSpPr/>
          <p:nvPr/>
        </p:nvSpPr>
        <p:spPr>
          <a:xfrm>
            <a:off x="420207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圓角矩形 182"/>
          <p:cNvSpPr/>
          <p:nvPr/>
        </p:nvSpPr>
        <p:spPr>
          <a:xfrm>
            <a:off x="539904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圓角矩形 183"/>
          <p:cNvSpPr/>
          <p:nvPr/>
        </p:nvSpPr>
        <p:spPr>
          <a:xfrm>
            <a:off x="673224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階長樑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13930" y="404664"/>
            <a:ext cx="6845178" cy="2520280"/>
            <a:chOff x="813930" y="1772816"/>
            <a:chExt cx="6845178" cy="2520280"/>
          </a:xfrm>
        </p:grpSpPr>
        <p:sp>
          <p:nvSpPr>
            <p:cNvPr id="7" name="矩形 6"/>
            <p:cNvSpPr/>
            <p:nvPr/>
          </p:nvSpPr>
          <p:spPr>
            <a:xfrm>
              <a:off x="1322404" y="2252000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29249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5400000">
              <a:off x="2239175" y="3463187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 rot="5400000">
              <a:off x="3391302" y="3463386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 rot="5400000">
              <a:off x="4543431" y="3457569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 rot="5400000">
              <a:off x="5695559" y="3457768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713136" y="328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23528" y="341970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階短樑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27784" y="3869623"/>
            <a:ext cx="3081664" cy="2511705"/>
            <a:chOff x="2051720" y="3806907"/>
            <a:chExt cx="3081664" cy="2511705"/>
          </a:xfrm>
        </p:grpSpPr>
        <p:sp>
          <p:nvSpPr>
            <p:cNvPr id="92" name="矩形 91"/>
            <p:cNvSpPr/>
            <p:nvPr/>
          </p:nvSpPr>
          <p:spPr>
            <a:xfrm>
              <a:off x="2627784" y="4149080"/>
              <a:ext cx="2505600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/>
          </p:nvSpPr>
          <p:spPr>
            <a:xfrm rot="5400000">
              <a:off x="3841041" y="4534453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779912" y="44371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051720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671232" y="5949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668032" y="4112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028072" y="416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3365970" y="4112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3707904" y="415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4095103" y="38069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4437037" y="4157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801113" y="4139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>
              <a:off x="262196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圓角矩形 166"/>
            <p:cNvSpPr/>
            <p:nvPr/>
          </p:nvSpPr>
          <p:spPr>
            <a:xfrm>
              <a:off x="334204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406212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圓角矩形 169"/>
            <p:cNvSpPr/>
            <p:nvPr/>
          </p:nvSpPr>
          <p:spPr>
            <a:xfrm>
              <a:off x="4764101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523</Words>
  <Application>Microsoft Office PowerPoint</Application>
  <PresentationFormat>如螢幕大小 (4:3)</PresentationFormat>
  <Paragraphs>473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daichin</dc:creator>
  <cp:lastModifiedBy>hon</cp:lastModifiedBy>
  <cp:revision>104</cp:revision>
  <dcterms:created xsi:type="dcterms:W3CDTF">2019-08-15T15:41:32Z</dcterms:created>
  <dcterms:modified xsi:type="dcterms:W3CDTF">2019-08-17T12:16:29Z</dcterms:modified>
</cp:coreProperties>
</file>