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86" r:id="rId6"/>
    <p:sldId id="264" r:id="rId7"/>
    <p:sldId id="267" r:id="rId8"/>
    <p:sldId id="268" r:id="rId9"/>
    <p:sldId id="270" r:id="rId10"/>
    <p:sldId id="271" r:id="rId11"/>
    <p:sldId id="277" r:id="rId12"/>
    <p:sldId id="278" r:id="rId13"/>
    <p:sldId id="279" r:id="rId14"/>
    <p:sldId id="281" r:id="rId15"/>
    <p:sldId id="280" r:id="rId16"/>
    <p:sldId id="285" r:id="rId17"/>
    <p:sldId id="282" r:id="rId18"/>
    <p:sldId id="284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4660"/>
  </p:normalViewPr>
  <p:slideViewPr>
    <p:cSldViewPr>
      <p:cViewPr>
        <p:scale>
          <a:sx n="113" d="100"/>
          <a:sy n="113" d="100"/>
        </p:scale>
        <p:origin x="-1500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9C581-118C-4486-BB5A-DA6DC1FD194C}" type="datetimeFigureOut">
              <a:rPr lang="zh-TW" altLang="en-US" smtClean="0"/>
              <a:t>2019/08/23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C7D71-97DC-4339-9FB2-1A71A9AC5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02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C7D71-97DC-4339-9FB2-1A71A9AC571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26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8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80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68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95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9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56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8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71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72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76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4871-F013-4623-9DFA-110948662B3D}" type="datetimeFigureOut">
              <a:rPr lang="zh-TW" altLang="en-US" smtClean="0"/>
              <a:t>2019/08/23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39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84871-F013-4623-9DFA-110948662B3D}" type="datetimeFigureOut">
              <a:rPr lang="zh-TW" altLang="en-US" smtClean="0"/>
              <a:t>2019/08/23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23341-664F-410C-92C2-EF02873911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05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052736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27984" y="587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99592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58" name="群組 57"/>
          <p:cNvGrpSpPr/>
          <p:nvPr/>
        </p:nvGrpSpPr>
        <p:grpSpPr>
          <a:xfrm>
            <a:off x="2616623" y="5373216"/>
            <a:ext cx="3921916" cy="72008"/>
            <a:chOff x="2616623" y="5373216"/>
            <a:chExt cx="3921916" cy="72008"/>
          </a:xfrm>
        </p:grpSpPr>
        <p:sp>
          <p:nvSpPr>
            <p:cNvPr id="9" name="圓角矩形 8"/>
            <p:cNvSpPr/>
            <p:nvPr/>
          </p:nvSpPr>
          <p:spPr>
            <a:xfrm>
              <a:off x="2616623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4117629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5580112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圓角矩形 11"/>
          <p:cNvSpPr/>
          <p:nvPr/>
        </p:nvSpPr>
        <p:spPr>
          <a:xfrm>
            <a:off x="2627784" y="1412776"/>
            <a:ext cx="95842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4128790" y="1412776"/>
            <a:ext cx="95842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5591273" y="1412776"/>
            <a:ext cx="95842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7308304" y="2060848"/>
            <a:ext cx="72009" cy="2597374"/>
            <a:chOff x="7308304" y="1979318"/>
            <a:chExt cx="72009" cy="2857111"/>
          </a:xfrm>
        </p:grpSpPr>
        <p:sp>
          <p:nvSpPr>
            <p:cNvPr id="15" name="圓角矩形 14"/>
            <p:cNvSpPr/>
            <p:nvPr/>
          </p:nvSpPr>
          <p:spPr>
            <a:xfrm rot="5400000">
              <a:off x="7046755" y="2240868"/>
              <a:ext cx="59510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圓角矩形 15"/>
            <p:cNvSpPr/>
            <p:nvPr/>
          </p:nvSpPr>
          <p:spPr>
            <a:xfrm rot="5400000">
              <a:off x="7016999" y="3412258"/>
              <a:ext cx="654618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圓角矩形 16"/>
            <p:cNvSpPr/>
            <p:nvPr/>
          </p:nvSpPr>
          <p:spPr>
            <a:xfrm rot="5400000">
              <a:off x="7016999" y="4473116"/>
              <a:ext cx="654618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835696" y="2055762"/>
            <a:ext cx="72009" cy="2597374"/>
            <a:chOff x="7308304" y="1979318"/>
            <a:chExt cx="72009" cy="2857111"/>
          </a:xfrm>
        </p:grpSpPr>
        <p:sp>
          <p:nvSpPr>
            <p:cNvPr id="21" name="圓角矩形 20"/>
            <p:cNvSpPr/>
            <p:nvPr/>
          </p:nvSpPr>
          <p:spPr>
            <a:xfrm rot="5400000">
              <a:off x="7046755" y="2240868"/>
              <a:ext cx="59510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圓角矩形 21"/>
            <p:cNvSpPr/>
            <p:nvPr/>
          </p:nvSpPr>
          <p:spPr>
            <a:xfrm rot="5400000">
              <a:off x="7016999" y="3412258"/>
              <a:ext cx="654618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圓角矩形 22"/>
            <p:cNvSpPr/>
            <p:nvPr/>
          </p:nvSpPr>
          <p:spPr>
            <a:xfrm rot="5400000">
              <a:off x="7016999" y="4473116"/>
              <a:ext cx="654618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1833688" y="1439935"/>
            <a:ext cx="435648" cy="360040"/>
            <a:chOff x="1833688" y="1439935"/>
            <a:chExt cx="435648" cy="360040"/>
          </a:xfrm>
        </p:grpSpPr>
        <p:cxnSp>
          <p:nvCxnSpPr>
            <p:cNvPr id="35" name="直線接點 34"/>
            <p:cNvCxnSpPr/>
            <p:nvPr/>
          </p:nvCxnSpPr>
          <p:spPr>
            <a:xfrm>
              <a:off x="1833688" y="1458041"/>
              <a:ext cx="43564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1871492" y="1439935"/>
              <a:ext cx="0" cy="36004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/>
          <p:cNvGrpSpPr/>
          <p:nvPr/>
        </p:nvGrpSpPr>
        <p:grpSpPr>
          <a:xfrm rot="10800000">
            <a:off x="6944664" y="5085184"/>
            <a:ext cx="435648" cy="360040"/>
            <a:chOff x="1833688" y="1439935"/>
            <a:chExt cx="435648" cy="360040"/>
          </a:xfrm>
        </p:grpSpPr>
        <p:cxnSp>
          <p:nvCxnSpPr>
            <p:cNvPr id="42" name="直線接點 41"/>
            <p:cNvCxnSpPr/>
            <p:nvPr/>
          </p:nvCxnSpPr>
          <p:spPr>
            <a:xfrm>
              <a:off x="1833688" y="1458041"/>
              <a:ext cx="43564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>
              <a:off x="1871492" y="1439935"/>
              <a:ext cx="0" cy="36004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群組 43"/>
          <p:cNvGrpSpPr/>
          <p:nvPr/>
        </p:nvGrpSpPr>
        <p:grpSpPr>
          <a:xfrm rot="5400000">
            <a:off x="6982468" y="1450580"/>
            <a:ext cx="435648" cy="360040"/>
            <a:chOff x="1833688" y="1439935"/>
            <a:chExt cx="435648" cy="360040"/>
          </a:xfrm>
        </p:grpSpPr>
        <p:cxnSp>
          <p:nvCxnSpPr>
            <p:cNvPr id="45" name="直線接點 44"/>
            <p:cNvCxnSpPr/>
            <p:nvPr/>
          </p:nvCxnSpPr>
          <p:spPr>
            <a:xfrm>
              <a:off x="1833688" y="1458041"/>
              <a:ext cx="43564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1871492" y="1439935"/>
              <a:ext cx="0" cy="36004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群組 46"/>
          <p:cNvGrpSpPr/>
          <p:nvPr/>
        </p:nvGrpSpPr>
        <p:grpSpPr>
          <a:xfrm rot="16200000">
            <a:off x="1833896" y="5047380"/>
            <a:ext cx="435648" cy="360040"/>
            <a:chOff x="1833688" y="1439935"/>
            <a:chExt cx="435648" cy="360040"/>
          </a:xfrm>
        </p:grpSpPr>
        <p:cxnSp>
          <p:nvCxnSpPr>
            <p:cNvPr id="48" name="直線接點 47"/>
            <p:cNvCxnSpPr/>
            <p:nvPr/>
          </p:nvCxnSpPr>
          <p:spPr>
            <a:xfrm>
              <a:off x="1833688" y="1458041"/>
              <a:ext cx="43564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1871492" y="1439935"/>
              <a:ext cx="0" cy="36004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字方塊 49"/>
          <p:cNvSpPr txBox="1"/>
          <p:nvPr/>
        </p:nvSpPr>
        <p:spPr>
          <a:xfrm>
            <a:off x="1443838" y="542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414783" y="542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2892948" y="5013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902680" y="5009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2254090" y="5219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7</a:t>
            </a:r>
            <a:endParaRPr lang="en-US" altLang="zh-TW" dirty="0" smtClean="0">
              <a:solidFill>
                <a:schemeClr val="accent1"/>
              </a:solidFill>
            </a:endParaRPr>
          </a:p>
        </p:txBody>
      </p:sp>
      <p:grpSp>
        <p:nvGrpSpPr>
          <p:cNvPr id="59" name="群組 58"/>
          <p:cNvGrpSpPr/>
          <p:nvPr/>
        </p:nvGrpSpPr>
        <p:grpSpPr>
          <a:xfrm rot="5400000">
            <a:off x="2819516" y="3433047"/>
            <a:ext cx="2946594" cy="72008"/>
            <a:chOff x="2616623" y="5373216"/>
            <a:chExt cx="3921916" cy="72008"/>
          </a:xfrm>
        </p:grpSpPr>
        <p:sp>
          <p:nvSpPr>
            <p:cNvPr id="60" name="圓角矩形 59"/>
            <p:cNvSpPr/>
            <p:nvPr/>
          </p:nvSpPr>
          <p:spPr>
            <a:xfrm>
              <a:off x="2616623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圓角矩形 60"/>
            <p:cNvSpPr/>
            <p:nvPr/>
          </p:nvSpPr>
          <p:spPr>
            <a:xfrm>
              <a:off x="4117629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圓角矩形 61"/>
            <p:cNvSpPr/>
            <p:nvPr/>
          </p:nvSpPr>
          <p:spPr>
            <a:xfrm>
              <a:off x="5580112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4" name="直線單箭頭接點 63"/>
          <p:cNvCxnSpPr/>
          <p:nvPr/>
        </p:nvCxnSpPr>
        <p:spPr>
          <a:xfrm>
            <a:off x="1403648" y="3881014"/>
            <a:ext cx="284758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2641128" y="3563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35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707904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71" name="文字方塊 70"/>
          <p:cNvSpPr txBox="1"/>
          <p:nvPr/>
        </p:nvSpPr>
        <p:spPr>
          <a:xfrm>
            <a:off x="5192764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7</a:t>
            </a:r>
            <a:endParaRPr lang="en-US" altLang="zh-TW" dirty="0" smtClean="0">
              <a:solidFill>
                <a:schemeClr val="accent1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6588224" y="5238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1907704" y="4149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1720649" y="4643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6</a:t>
            </a:r>
            <a:endParaRPr lang="en-US" altLang="zh-TW" dirty="0" smtClean="0">
              <a:solidFill>
                <a:schemeClr val="accent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1720649" y="2640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76" name="文字方塊 75"/>
          <p:cNvSpPr txBox="1"/>
          <p:nvPr/>
        </p:nvSpPr>
        <p:spPr>
          <a:xfrm>
            <a:off x="1720649" y="1736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</a:p>
        </p:txBody>
      </p:sp>
      <p:grpSp>
        <p:nvGrpSpPr>
          <p:cNvPr id="77" name="群組 76"/>
          <p:cNvGrpSpPr/>
          <p:nvPr/>
        </p:nvGrpSpPr>
        <p:grpSpPr>
          <a:xfrm rot="5400000">
            <a:off x="3854786" y="3432720"/>
            <a:ext cx="2946594" cy="65462"/>
            <a:chOff x="2616623" y="5373216"/>
            <a:chExt cx="3921916" cy="72008"/>
          </a:xfrm>
        </p:grpSpPr>
        <p:sp>
          <p:nvSpPr>
            <p:cNvPr id="78" name="圓角矩形 77"/>
            <p:cNvSpPr/>
            <p:nvPr/>
          </p:nvSpPr>
          <p:spPr>
            <a:xfrm>
              <a:off x="2616623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圓角矩形 78"/>
            <p:cNvSpPr/>
            <p:nvPr/>
          </p:nvSpPr>
          <p:spPr>
            <a:xfrm>
              <a:off x="4117629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圓角矩形 79"/>
            <p:cNvSpPr/>
            <p:nvPr/>
          </p:nvSpPr>
          <p:spPr>
            <a:xfrm>
              <a:off x="5580112" y="5373216"/>
              <a:ext cx="95842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4340649" y="3203684"/>
            <a:ext cx="959118" cy="369332"/>
            <a:chOff x="4340649" y="3203684"/>
            <a:chExt cx="959118" cy="369332"/>
          </a:xfrm>
        </p:grpSpPr>
        <p:cxnSp>
          <p:nvCxnSpPr>
            <p:cNvPr id="81" name="直線單箭頭接點 80"/>
            <p:cNvCxnSpPr/>
            <p:nvPr/>
          </p:nvCxnSpPr>
          <p:spPr>
            <a:xfrm>
              <a:off x="4340649" y="3550239"/>
              <a:ext cx="959118" cy="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字方塊 81"/>
            <p:cNvSpPr txBox="1"/>
            <p:nvPr/>
          </p:nvSpPr>
          <p:spPr>
            <a:xfrm>
              <a:off x="4617265" y="32036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5373977" y="1547500"/>
            <a:ext cx="1936804" cy="369332"/>
            <a:chOff x="4340649" y="3203684"/>
            <a:chExt cx="959118" cy="369332"/>
          </a:xfrm>
        </p:grpSpPr>
        <p:cxnSp>
          <p:nvCxnSpPr>
            <p:cNvPr id="85" name="直線單箭頭接點 84"/>
            <p:cNvCxnSpPr/>
            <p:nvPr/>
          </p:nvCxnSpPr>
          <p:spPr>
            <a:xfrm>
              <a:off x="4340649" y="3550239"/>
              <a:ext cx="959118" cy="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字方塊 85"/>
            <p:cNvSpPr txBox="1"/>
            <p:nvPr/>
          </p:nvSpPr>
          <p:spPr>
            <a:xfrm>
              <a:off x="4728235" y="3203684"/>
              <a:ext cx="207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27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7" name="圓角矩形 86"/>
          <p:cNvSpPr/>
          <p:nvPr/>
        </p:nvSpPr>
        <p:spPr>
          <a:xfrm>
            <a:off x="6012550" y="2420888"/>
            <a:ext cx="66498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圓角矩形 87"/>
          <p:cNvSpPr/>
          <p:nvPr/>
        </p:nvSpPr>
        <p:spPr>
          <a:xfrm>
            <a:off x="6017529" y="3065359"/>
            <a:ext cx="66498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圓角矩形 89"/>
          <p:cNvSpPr/>
          <p:nvPr/>
        </p:nvSpPr>
        <p:spPr>
          <a:xfrm>
            <a:off x="6017529" y="3717032"/>
            <a:ext cx="66498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圓角矩形 90"/>
          <p:cNvSpPr/>
          <p:nvPr/>
        </p:nvSpPr>
        <p:spPr>
          <a:xfrm>
            <a:off x="6022508" y="4361503"/>
            <a:ext cx="66498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/>
          <p:cNvSpPr txBox="1"/>
          <p:nvPr/>
        </p:nvSpPr>
        <p:spPr>
          <a:xfrm>
            <a:off x="6214530" y="44278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>
            <a:off x="6742214" y="3180787"/>
            <a:ext cx="51728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/>
          <p:cNvSpPr txBox="1"/>
          <p:nvPr/>
        </p:nvSpPr>
        <p:spPr>
          <a:xfrm>
            <a:off x="6862602" y="2807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3923928" y="2167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139952" y="27267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08" name="直線單箭頭接點 107"/>
          <p:cNvCxnSpPr/>
          <p:nvPr/>
        </p:nvCxnSpPr>
        <p:spPr>
          <a:xfrm>
            <a:off x="6022508" y="4437112"/>
            <a:ext cx="0" cy="940283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字方塊 110"/>
          <p:cNvSpPr txBox="1"/>
          <p:nvPr/>
        </p:nvSpPr>
        <p:spPr>
          <a:xfrm>
            <a:off x="5652120" y="47540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3" name="直線單箭頭接點 112"/>
          <p:cNvCxnSpPr/>
          <p:nvPr/>
        </p:nvCxnSpPr>
        <p:spPr>
          <a:xfrm>
            <a:off x="6363563" y="3796085"/>
            <a:ext cx="0" cy="58384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5940152" y="38966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23528" y="260648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底盤</a:t>
            </a:r>
            <a:endParaRPr lang="zh-TW" altLang="en-US" b="1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4139952" y="3851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4135351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135351" y="4931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89" name="直線單箭頭接點 88"/>
          <p:cNvCxnSpPr/>
          <p:nvPr/>
        </p:nvCxnSpPr>
        <p:spPr>
          <a:xfrm>
            <a:off x="5436096" y="3762297"/>
            <a:ext cx="51728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5556484" y="3388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31640" y="1988840"/>
            <a:ext cx="6336704" cy="25812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文字方塊 88"/>
          <p:cNvSpPr txBox="1"/>
          <p:nvPr/>
        </p:nvSpPr>
        <p:spPr>
          <a:xfrm>
            <a:off x="4221196" y="49318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823166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299538" y="3815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1786268" y="45718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3010404" y="45718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4221196" y="45718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5386668" y="45718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6754820" y="45718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6" name="圓角矩形 65"/>
          <p:cNvSpPr/>
          <p:nvPr/>
        </p:nvSpPr>
        <p:spPr>
          <a:xfrm rot="5400000">
            <a:off x="2492947" y="2546440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圓角矩形 67"/>
          <p:cNvSpPr/>
          <p:nvPr/>
        </p:nvSpPr>
        <p:spPr>
          <a:xfrm rot="5400000">
            <a:off x="2492947" y="3248830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 rot="5400000">
            <a:off x="2492947" y="3968910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/>
          <p:cNvSpPr txBox="1"/>
          <p:nvPr/>
        </p:nvSpPr>
        <p:spPr>
          <a:xfrm>
            <a:off x="2515562" y="34647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5" name="圓角矩形 74"/>
          <p:cNvSpPr/>
          <p:nvPr/>
        </p:nvSpPr>
        <p:spPr>
          <a:xfrm rot="5400000">
            <a:off x="3645074" y="2564962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圓角矩形 75"/>
          <p:cNvSpPr/>
          <p:nvPr/>
        </p:nvSpPr>
        <p:spPr>
          <a:xfrm rot="5400000">
            <a:off x="3645074" y="3267352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圓角矩形 76"/>
          <p:cNvSpPr/>
          <p:nvPr/>
        </p:nvSpPr>
        <p:spPr>
          <a:xfrm rot="5400000">
            <a:off x="3645074" y="3987432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圓角矩形 87"/>
          <p:cNvSpPr/>
          <p:nvPr/>
        </p:nvSpPr>
        <p:spPr>
          <a:xfrm rot="5400000">
            <a:off x="4797203" y="2564962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圓角矩形 89"/>
          <p:cNvSpPr/>
          <p:nvPr/>
        </p:nvSpPr>
        <p:spPr>
          <a:xfrm rot="5400000">
            <a:off x="4797203" y="3267352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圓角矩形 92"/>
          <p:cNvSpPr/>
          <p:nvPr/>
        </p:nvSpPr>
        <p:spPr>
          <a:xfrm rot="5400000">
            <a:off x="4797203" y="3987432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圓角矩形 93"/>
          <p:cNvSpPr/>
          <p:nvPr/>
        </p:nvSpPr>
        <p:spPr>
          <a:xfrm rot="5400000">
            <a:off x="5949330" y="2583484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圓角矩形 94"/>
          <p:cNvSpPr/>
          <p:nvPr/>
        </p:nvSpPr>
        <p:spPr>
          <a:xfrm rot="5400000">
            <a:off x="5949330" y="3285874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圓角矩形 96"/>
          <p:cNvSpPr/>
          <p:nvPr/>
        </p:nvSpPr>
        <p:spPr>
          <a:xfrm rot="5400000">
            <a:off x="5949330" y="4005954"/>
            <a:ext cx="36015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文字方塊 98"/>
          <p:cNvSpPr txBox="1"/>
          <p:nvPr/>
        </p:nvSpPr>
        <p:spPr>
          <a:xfrm>
            <a:off x="2520163" y="4166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529216" y="2015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323528" y="260648"/>
            <a:ext cx="1476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樓梯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</a:t>
            </a:r>
            <a:r>
              <a:rPr lang="zh-TW" altLang="en-US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上蓋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2294903" y="3104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48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200985"/>
            <a:ext cx="6336704" cy="44352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0972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144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5624181" y="2380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1029954" y="4369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2902472" y="2388121"/>
            <a:ext cx="0" cy="315064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/>
          <p:nvPr/>
        </p:nvCxnSpPr>
        <p:spPr>
          <a:xfrm>
            <a:off x="3707904" y="1252587"/>
            <a:ext cx="0" cy="978463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3779912" y="15607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4" name="圓角矩形 153"/>
          <p:cNvSpPr/>
          <p:nvPr/>
        </p:nvSpPr>
        <p:spPr>
          <a:xfrm rot="5400000">
            <a:off x="2919094" y="1544200"/>
            <a:ext cx="74932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文字方塊 159"/>
          <p:cNvSpPr txBox="1"/>
          <p:nvPr/>
        </p:nvSpPr>
        <p:spPr>
          <a:xfrm>
            <a:off x="5436096" y="1416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229527"/>
            <a:ext cx="0" cy="441190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11587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前門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56521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6" name="圓角矩形 95"/>
          <p:cNvSpPr/>
          <p:nvPr/>
        </p:nvSpPr>
        <p:spPr>
          <a:xfrm rot="5400000">
            <a:off x="5475585" y="1544200"/>
            <a:ext cx="74932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圓角矩形 70"/>
          <p:cNvSpPr/>
          <p:nvPr/>
        </p:nvSpPr>
        <p:spPr>
          <a:xfrm>
            <a:off x="2662032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圓角矩形 72"/>
          <p:cNvSpPr/>
          <p:nvPr/>
        </p:nvSpPr>
        <p:spPr>
          <a:xfrm>
            <a:off x="5198583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1029954" y="3298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971600" y="15700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687625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3693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184904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307317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1029954" y="5242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1849040" y="2136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6889600" y="2136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3" name="直線單箭頭接點 112"/>
          <p:cNvCxnSpPr/>
          <p:nvPr/>
        </p:nvCxnSpPr>
        <p:spPr>
          <a:xfrm flipH="1">
            <a:off x="1522366" y="1570078"/>
            <a:ext cx="169821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2137072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6" name="直線單箭頭接點 115"/>
          <p:cNvCxnSpPr/>
          <p:nvPr/>
        </p:nvCxnSpPr>
        <p:spPr>
          <a:xfrm flipH="1">
            <a:off x="5900569" y="1570078"/>
            <a:ext cx="1749669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6601568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0" name="流程圖: 接點 119"/>
          <p:cNvSpPr/>
          <p:nvPr/>
        </p:nvSpPr>
        <p:spPr>
          <a:xfrm>
            <a:off x="3590893" y="2509783"/>
            <a:ext cx="2006624" cy="1504969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/>
          <p:cNvSpPr/>
          <p:nvPr/>
        </p:nvSpPr>
        <p:spPr>
          <a:xfrm>
            <a:off x="3583510" y="3262474"/>
            <a:ext cx="2013655" cy="20126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文字方塊 121"/>
          <p:cNvSpPr txBox="1"/>
          <p:nvPr/>
        </p:nvSpPr>
        <p:spPr>
          <a:xfrm>
            <a:off x="4824236" y="52903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4418931" y="32799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4270314" y="2712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25" name="直線單箭頭接點 124"/>
          <p:cNvCxnSpPr/>
          <p:nvPr/>
        </p:nvCxnSpPr>
        <p:spPr>
          <a:xfrm>
            <a:off x="4636997" y="2514534"/>
            <a:ext cx="0" cy="739378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5089400" y="40810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>
            <a:off x="4788024" y="5299244"/>
            <a:ext cx="0" cy="34294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2339752" y="33702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 flipH="1">
            <a:off x="5660155" y="3442286"/>
            <a:ext cx="2034491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6372200" y="308200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16.5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2657314" y="2290158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5201966" y="2290158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圓角矩形 59"/>
          <p:cNvSpPr/>
          <p:nvPr/>
        </p:nvSpPr>
        <p:spPr>
          <a:xfrm rot="5400000">
            <a:off x="888807" y="4506032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圓角矩形 60"/>
          <p:cNvSpPr/>
          <p:nvPr/>
        </p:nvSpPr>
        <p:spPr>
          <a:xfrm rot="5400000">
            <a:off x="608722" y="1997323"/>
            <a:ext cx="16618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圓角矩形 61"/>
          <p:cNvSpPr/>
          <p:nvPr/>
        </p:nvSpPr>
        <p:spPr>
          <a:xfrm rot="5400000">
            <a:off x="7153502" y="4504620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角矩形 62"/>
          <p:cNvSpPr/>
          <p:nvPr/>
        </p:nvSpPr>
        <p:spPr>
          <a:xfrm rot="5400000">
            <a:off x="6873417" y="1995911"/>
            <a:ext cx="16618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6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200985"/>
            <a:ext cx="6336704" cy="44352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0972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144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5624181" y="2380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1029954" y="4369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4860032" y="2388121"/>
            <a:ext cx="0" cy="315064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/>
          <p:nvPr/>
        </p:nvCxnSpPr>
        <p:spPr>
          <a:xfrm>
            <a:off x="3707904" y="1252587"/>
            <a:ext cx="0" cy="978463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3779912" y="15607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5436096" y="1416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229527"/>
            <a:ext cx="0" cy="441190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11587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6521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2662032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圓角矩形 72"/>
          <p:cNvSpPr/>
          <p:nvPr/>
        </p:nvSpPr>
        <p:spPr>
          <a:xfrm>
            <a:off x="5198583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1029954" y="3298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971600" y="15700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687625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3693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184904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307317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1029954" y="5242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1849040" y="2136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6889600" y="2136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2195736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574409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2" name="文字方塊 131"/>
          <p:cNvSpPr txBox="1"/>
          <p:nvPr/>
        </p:nvSpPr>
        <p:spPr>
          <a:xfrm>
            <a:off x="4297312" y="33702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2657314" y="2290158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5201966" y="2290158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圓角矩形 59"/>
          <p:cNvSpPr/>
          <p:nvPr/>
        </p:nvSpPr>
        <p:spPr>
          <a:xfrm rot="5400000">
            <a:off x="888807" y="4506032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圓角矩形 60"/>
          <p:cNvSpPr/>
          <p:nvPr/>
        </p:nvSpPr>
        <p:spPr>
          <a:xfrm rot="5400000">
            <a:off x="608722" y="1997323"/>
            <a:ext cx="16618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圓角矩形 61"/>
          <p:cNvSpPr/>
          <p:nvPr/>
        </p:nvSpPr>
        <p:spPr>
          <a:xfrm rot="5400000">
            <a:off x="7153502" y="4504620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角矩形 62"/>
          <p:cNvSpPr/>
          <p:nvPr/>
        </p:nvSpPr>
        <p:spPr>
          <a:xfrm rot="5400000">
            <a:off x="6873417" y="1995911"/>
            <a:ext cx="166186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後牆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3" name="群組 52"/>
          <p:cNvGrpSpPr/>
          <p:nvPr/>
        </p:nvGrpSpPr>
        <p:grpSpPr>
          <a:xfrm>
            <a:off x="2323168" y="2832113"/>
            <a:ext cx="1946459" cy="1841438"/>
            <a:chOff x="1876507" y="2996952"/>
            <a:chExt cx="1462403" cy="1383498"/>
          </a:xfrm>
        </p:grpSpPr>
        <p:sp>
          <p:nvSpPr>
            <p:cNvPr id="55" name="文字方塊 54"/>
            <p:cNvSpPr txBox="1"/>
            <p:nvPr/>
          </p:nvSpPr>
          <p:spPr>
            <a:xfrm>
              <a:off x="3037224" y="33620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grpSp>
          <p:nvGrpSpPr>
            <p:cNvPr id="56" name="群組 55"/>
            <p:cNvGrpSpPr/>
            <p:nvPr/>
          </p:nvGrpSpPr>
          <p:grpSpPr>
            <a:xfrm>
              <a:off x="2145575" y="2996952"/>
              <a:ext cx="921980" cy="1043908"/>
              <a:chOff x="2911834" y="3861048"/>
              <a:chExt cx="921980" cy="1043908"/>
            </a:xfrm>
          </p:grpSpPr>
          <p:sp>
            <p:nvSpPr>
              <p:cNvPr id="65" name="圓形圖 64"/>
              <p:cNvSpPr/>
              <p:nvPr/>
            </p:nvSpPr>
            <p:spPr>
              <a:xfrm>
                <a:off x="2912694" y="3866064"/>
                <a:ext cx="834544" cy="895373"/>
              </a:xfrm>
              <a:prstGeom prst="pie">
                <a:avLst>
                  <a:gd name="adj1" fmla="val 10783115"/>
                  <a:gd name="adj2" fmla="val 162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圓形圖 65"/>
              <p:cNvSpPr/>
              <p:nvPr/>
            </p:nvSpPr>
            <p:spPr>
              <a:xfrm>
                <a:off x="2999270" y="3861048"/>
                <a:ext cx="834544" cy="895373"/>
              </a:xfrm>
              <a:prstGeom prst="pie">
                <a:avLst>
                  <a:gd name="adj1" fmla="val 16191413"/>
                  <a:gd name="adj2" fmla="val 4116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圓角化單一角落矩形 66"/>
              <p:cNvSpPr/>
              <p:nvPr/>
            </p:nvSpPr>
            <p:spPr>
              <a:xfrm>
                <a:off x="2911834" y="4434496"/>
                <a:ext cx="404210" cy="470460"/>
              </a:xfrm>
              <a:prstGeom prst="round1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圓角化單一角落矩形 67"/>
              <p:cNvSpPr/>
              <p:nvPr/>
            </p:nvSpPr>
            <p:spPr>
              <a:xfrm>
                <a:off x="3422922" y="4433833"/>
                <a:ext cx="408252" cy="470460"/>
              </a:xfrm>
              <a:prstGeom prst="round1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7" name="文字方塊 56"/>
            <p:cNvSpPr txBox="1"/>
            <p:nvPr/>
          </p:nvSpPr>
          <p:spPr>
            <a:xfrm>
              <a:off x="1876507" y="36765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2257002" y="40111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2497678" y="40007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1883359" y="31097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5233607" y="2829803"/>
            <a:ext cx="1227155" cy="1389443"/>
            <a:chOff x="2911834" y="3861048"/>
            <a:chExt cx="921980" cy="1043908"/>
          </a:xfrm>
        </p:grpSpPr>
        <p:sp>
          <p:nvSpPr>
            <p:cNvPr id="80" name="圓形圖 79"/>
            <p:cNvSpPr/>
            <p:nvPr/>
          </p:nvSpPr>
          <p:spPr>
            <a:xfrm>
              <a:off x="2912694" y="3866064"/>
              <a:ext cx="834544" cy="895373"/>
            </a:xfrm>
            <a:prstGeom prst="pie">
              <a:avLst>
                <a:gd name="adj1" fmla="val 1078311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圓形圖 80"/>
            <p:cNvSpPr/>
            <p:nvPr/>
          </p:nvSpPr>
          <p:spPr>
            <a:xfrm>
              <a:off x="2999270" y="3861048"/>
              <a:ext cx="834544" cy="895373"/>
            </a:xfrm>
            <a:prstGeom prst="pie">
              <a:avLst>
                <a:gd name="adj1" fmla="val 16191413"/>
                <a:gd name="adj2" fmla="val 411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圓角化單一角落矩形 81"/>
            <p:cNvSpPr/>
            <p:nvPr/>
          </p:nvSpPr>
          <p:spPr>
            <a:xfrm>
              <a:off x="2911834" y="4434496"/>
              <a:ext cx="404210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圓角化單一角落矩形 82"/>
            <p:cNvSpPr/>
            <p:nvPr/>
          </p:nvSpPr>
          <p:spPr>
            <a:xfrm>
              <a:off x="3422922" y="4433833"/>
              <a:ext cx="408252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84" name="直線單箭頭接點 83"/>
          <p:cNvCxnSpPr/>
          <p:nvPr/>
        </p:nvCxnSpPr>
        <p:spPr>
          <a:xfrm flipH="1">
            <a:off x="6459115" y="3779748"/>
            <a:ext cx="1243572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6858150" y="34197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6" name="圓角矩形 85"/>
          <p:cNvSpPr/>
          <p:nvPr/>
        </p:nvSpPr>
        <p:spPr>
          <a:xfrm rot="5400000">
            <a:off x="2919094" y="1544200"/>
            <a:ext cx="74932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圓角矩形 86"/>
          <p:cNvSpPr/>
          <p:nvPr/>
        </p:nvSpPr>
        <p:spPr>
          <a:xfrm rot="5400000">
            <a:off x="5475585" y="1544200"/>
            <a:ext cx="74932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9" name="直線單箭頭接點 88"/>
          <p:cNvCxnSpPr/>
          <p:nvPr/>
        </p:nvCxnSpPr>
        <p:spPr>
          <a:xfrm flipH="1">
            <a:off x="1522366" y="1570078"/>
            <a:ext cx="169821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H="1">
            <a:off x="5900569" y="1570078"/>
            <a:ext cx="1749669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3298414" y="24208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>
            <a:off x="3293962" y="2384070"/>
            <a:ext cx="0" cy="414964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5062657" y="4715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>
            <a:off x="5535679" y="4253487"/>
            <a:ext cx="0" cy="126403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4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200985"/>
            <a:ext cx="6336704" cy="44352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0972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144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1029954" y="4369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4860032" y="2388121"/>
            <a:ext cx="0" cy="315064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/>
          <p:cNvCxnSpPr/>
          <p:nvPr/>
        </p:nvCxnSpPr>
        <p:spPr>
          <a:xfrm>
            <a:off x="827584" y="1229527"/>
            <a:ext cx="0" cy="441190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11587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6521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2662032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圓角矩形 72"/>
          <p:cNvSpPr/>
          <p:nvPr/>
        </p:nvSpPr>
        <p:spPr>
          <a:xfrm>
            <a:off x="5198583" y="5557261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1029954" y="3298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971600" y="15700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687625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36932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1849040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3073176" y="560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1029954" y="5242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1615071" y="2145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7253880" y="2136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1835696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871494" y="1210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2" name="文字方塊 131"/>
          <p:cNvSpPr txBox="1"/>
          <p:nvPr/>
        </p:nvSpPr>
        <p:spPr>
          <a:xfrm>
            <a:off x="4283968" y="37890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84" name="直線單箭頭接點 83"/>
          <p:cNvCxnSpPr/>
          <p:nvPr/>
        </p:nvCxnSpPr>
        <p:spPr>
          <a:xfrm flipH="1">
            <a:off x="7098201" y="3779748"/>
            <a:ext cx="57198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715952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5816613" y="1205805"/>
            <a:ext cx="1275667" cy="3013441"/>
            <a:chOff x="5201966" y="1205805"/>
            <a:chExt cx="1275667" cy="3013441"/>
          </a:xfrm>
        </p:grpSpPr>
        <p:sp>
          <p:nvSpPr>
            <p:cNvPr id="118" name="文字方塊 117"/>
            <p:cNvSpPr txBox="1"/>
            <p:nvPr/>
          </p:nvSpPr>
          <p:spPr>
            <a:xfrm>
              <a:off x="5624181" y="23802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0" name="文字方塊 159"/>
            <p:cNvSpPr txBox="1"/>
            <p:nvPr/>
          </p:nvSpPr>
          <p:spPr>
            <a:xfrm>
              <a:off x="5436096" y="14167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1" name="圓角矩形 50"/>
            <p:cNvSpPr/>
            <p:nvPr/>
          </p:nvSpPr>
          <p:spPr>
            <a:xfrm>
              <a:off x="5201966" y="2290158"/>
              <a:ext cx="127566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2" name="群組 71"/>
            <p:cNvGrpSpPr/>
            <p:nvPr/>
          </p:nvGrpSpPr>
          <p:grpSpPr>
            <a:xfrm>
              <a:off x="5233607" y="2829803"/>
              <a:ext cx="1227155" cy="1389443"/>
              <a:chOff x="2911834" y="3861048"/>
              <a:chExt cx="921980" cy="1043908"/>
            </a:xfrm>
          </p:grpSpPr>
          <p:sp>
            <p:nvSpPr>
              <p:cNvPr id="80" name="圓形圖 79"/>
              <p:cNvSpPr/>
              <p:nvPr/>
            </p:nvSpPr>
            <p:spPr>
              <a:xfrm>
                <a:off x="2912694" y="3866064"/>
                <a:ext cx="834544" cy="895373"/>
              </a:xfrm>
              <a:prstGeom prst="pie">
                <a:avLst>
                  <a:gd name="adj1" fmla="val 10783115"/>
                  <a:gd name="adj2" fmla="val 1620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圓形圖 80"/>
              <p:cNvSpPr/>
              <p:nvPr/>
            </p:nvSpPr>
            <p:spPr>
              <a:xfrm>
                <a:off x="2999270" y="3861048"/>
                <a:ext cx="834544" cy="895373"/>
              </a:xfrm>
              <a:prstGeom prst="pie">
                <a:avLst>
                  <a:gd name="adj1" fmla="val 16191413"/>
                  <a:gd name="adj2" fmla="val 4116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圓角化單一角落矩形 81"/>
              <p:cNvSpPr/>
              <p:nvPr/>
            </p:nvSpPr>
            <p:spPr>
              <a:xfrm>
                <a:off x="2911834" y="4434496"/>
                <a:ext cx="404210" cy="470460"/>
              </a:xfrm>
              <a:prstGeom prst="round1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圓角化單一角落矩形 82"/>
              <p:cNvSpPr/>
              <p:nvPr/>
            </p:nvSpPr>
            <p:spPr>
              <a:xfrm>
                <a:off x="3422922" y="4433833"/>
                <a:ext cx="408252" cy="470460"/>
              </a:xfrm>
              <a:prstGeom prst="round1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7" name="圓角矩形 86"/>
            <p:cNvSpPr/>
            <p:nvPr/>
          </p:nvSpPr>
          <p:spPr>
            <a:xfrm rot="5400000">
              <a:off x="5475585" y="1544461"/>
              <a:ext cx="749320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89" name="直線單箭頭接點 88"/>
          <p:cNvCxnSpPr/>
          <p:nvPr/>
        </p:nvCxnSpPr>
        <p:spPr>
          <a:xfrm flipH="1">
            <a:off x="1517840" y="1570078"/>
            <a:ext cx="105445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H="1">
            <a:off x="6517863" y="1570078"/>
            <a:ext cx="1119325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1691680" y="1205805"/>
            <a:ext cx="1946459" cy="3476799"/>
            <a:chOff x="2323168" y="1196752"/>
            <a:chExt cx="1946459" cy="3476799"/>
          </a:xfrm>
        </p:grpSpPr>
        <p:cxnSp>
          <p:nvCxnSpPr>
            <p:cNvPr id="146" name="直線單箭頭接點 145"/>
            <p:cNvCxnSpPr/>
            <p:nvPr/>
          </p:nvCxnSpPr>
          <p:spPr>
            <a:xfrm>
              <a:off x="3707904" y="1252587"/>
              <a:ext cx="0" cy="978463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字方塊 146"/>
            <p:cNvSpPr txBox="1"/>
            <p:nvPr/>
          </p:nvSpPr>
          <p:spPr>
            <a:xfrm>
              <a:off x="3779912" y="156078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0" name="圓角矩形 49"/>
            <p:cNvSpPr/>
            <p:nvPr/>
          </p:nvSpPr>
          <p:spPr>
            <a:xfrm>
              <a:off x="2657314" y="2290158"/>
              <a:ext cx="127566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3" name="群組 52"/>
            <p:cNvGrpSpPr/>
            <p:nvPr/>
          </p:nvGrpSpPr>
          <p:grpSpPr>
            <a:xfrm>
              <a:off x="2323168" y="2832113"/>
              <a:ext cx="1946459" cy="1841438"/>
              <a:chOff x="1876507" y="2996952"/>
              <a:chExt cx="1462403" cy="1383498"/>
            </a:xfrm>
          </p:grpSpPr>
          <p:sp>
            <p:nvSpPr>
              <p:cNvPr id="55" name="文字方塊 54"/>
              <p:cNvSpPr txBox="1"/>
              <p:nvPr/>
            </p:nvSpPr>
            <p:spPr>
              <a:xfrm>
                <a:off x="3037224" y="33620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2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56" name="群組 55"/>
              <p:cNvGrpSpPr/>
              <p:nvPr/>
            </p:nvGrpSpPr>
            <p:grpSpPr>
              <a:xfrm>
                <a:off x="2145575" y="2996952"/>
                <a:ext cx="921980" cy="1043908"/>
                <a:chOff x="2911834" y="3861048"/>
                <a:chExt cx="921980" cy="1043908"/>
              </a:xfrm>
            </p:grpSpPr>
            <p:sp>
              <p:nvSpPr>
                <p:cNvPr id="65" name="圓形圖 64"/>
                <p:cNvSpPr/>
                <p:nvPr/>
              </p:nvSpPr>
              <p:spPr>
                <a:xfrm>
                  <a:off x="2912694" y="3866064"/>
                  <a:ext cx="834544" cy="895373"/>
                </a:xfrm>
                <a:prstGeom prst="pie">
                  <a:avLst>
                    <a:gd name="adj1" fmla="val 10783115"/>
                    <a:gd name="adj2" fmla="val 1620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圓形圖 65"/>
                <p:cNvSpPr/>
                <p:nvPr/>
              </p:nvSpPr>
              <p:spPr>
                <a:xfrm>
                  <a:off x="2999270" y="3861048"/>
                  <a:ext cx="834544" cy="895373"/>
                </a:xfrm>
                <a:prstGeom prst="pie">
                  <a:avLst>
                    <a:gd name="adj1" fmla="val 16191413"/>
                    <a:gd name="adj2" fmla="val 4116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圓角化單一角落矩形 66"/>
                <p:cNvSpPr/>
                <p:nvPr/>
              </p:nvSpPr>
              <p:spPr>
                <a:xfrm>
                  <a:off x="2911834" y="4434496"/>
                  <a:ext cx="404210" cy="470460"/>
                </a:xfrm>
                <a:prstGeom prst="round1Rect">
                  <a:avLst>
                    <a:gd name="adj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8" name="圓角化單一角落矩形 67"/>
                <p:cNvSpPr/>
                <p:nvPr/>
              </p:nvSpPr>
              <p:spPr>
                <a:xfrm>
                  <a:off x="3422922" y="4433833"/>
                  <a:ext cx="408252" cy="470460"/>
                </a:xfrm>
                <a:prstGeom prst="round1Rect">
                  <a:avLst>
                    <a:gd name="adj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57" name="文字方塊 56"/>
              <p:cNvSpPr txBox="1"/>
              <p:nvPr/>
            </p:nvSpPr>
            <p:spPr>
              <a:xfrm>
                <a:off x="1876507" y="36765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5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2257002" y="40111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4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9" name="文字方塊 58"/>
              <p:cNvSpPr txBox="1"/>
              <p:nvPr/>
            </p:nvSpPr>
            <p:spPr>
              <a:xfrm>
                <a:off x="2497678" y="40007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2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1883359" y="310976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1"/>
                    </a:solidFill>
                  </a:rPr>
                  <a:t>4</a:t>
                </a:r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86" name="圓角矩形 85"/>
            <p:cNvSpPr/>
            <p:nvPr/>
          </p:nvSpPr>
          <p:spPr>
            <a:xfrm rot="5400000">
              <a:off x="2919094" y="1535408"/>
              <a:ext cx="749320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3298414" y="24208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93" name="直線單箭頭接點 92"/>
            <p:cNvCxnSpPr/>
            <p:nvPr/>
          </p:nvCxnSpPr>
          <p:spPr>
            <a:xfrm>
              <a:off x="3293962" y="2384070"/>
              <a:ext cx="0" cy="414964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文字方塊 93"/>
          <p:cNvSpPr txBox="1"/>
          <p:nvPr/>
        </p:nvSpPr>
        <p:spPr>
          <a:xfrm>
            <a:off x="5580112" y="4715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>
            <a:off x="6012160" y="4253487"/>
            <a:ext cx="0" cy="126403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左右牆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圓角矩形 69"/>
          <p:cNvSpPr/>
          <p:nvPr/>
        </p:nvSpPr>
        <p:spPr>
          <a:xfrm rot="5400000">
            <a:off x="888807" y="3385883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圓角矩形 73"/>
          <p:cNvSpPr/>
          <p:nvPr/>
        </p:nvSpPr>
        <p:spPr>
          <a:xfrm rot="5400000">
            <a:off x="1176412" y="5328057"/>
            <a:ext cx="5264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圓角矩形 74"/>
          <p:cNvSpPr/>
          <p:nvPr/>
        </p:nvSpPr>
        <p:spPr>
          <a:xfrm rot="5400000">
            <a:off x="7153502" y="3385883"/>
            <a:ext cx="110169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圓角矩形 75"/>
          <p:cNvSpPr/>
          <p:nvPr/>
        </p:nvSpPr>
        <p:spPr>
          <a:xfrm rot="5400000">
            <a:off x="7441107" y="5328057"/>
            <a:ext cx="5264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62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648" y="1124744"/>
            <a:ext cx="6336704" cy="1728192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8347" y="1651841"/>
            <a:ext cx="6808029" cy="697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27584" y="1844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37516" y="2060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18896" y="2267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 rot="5400000">
            <a:off x="2444157" y="1788784"/>
            <a:ext cx="349564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 rot="5400000">
            <a:off x="6359332" y="1790793"/>
            <a:ext cx="349564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86138" y="16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1198919" y="2996952"/>
            <a:ext cx="677792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355976" y="2996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1439444" y="2528276"/>
            <a:ext cx="1130521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796288" y="24928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2675207" y="1520164"/>
            <a:ext cx="38259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355976" y="11247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6598952" y="2528276"/>
            <a:ext cx="105888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961608" y="24928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前後樑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03648" y="4293096"/>
            <a:ext cx="6336704" cy="1728192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148347" y="4820193"/>
            <a:ext cx="6808029" cy="697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27584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437516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118896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>
            <a:off x="1198919" y="6165304"/>
            <a:ext cx="677792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4355976" y="61653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23528" y="3429000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左右樑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圓角矩形 44"/>
          <p:cNvSpPr/>
          <p:nvPr/>
        </p:nvSpPr>
        <p:spPr>
          <a:xfrm rot="5400000">
            <a:off x="3276494" y="5306030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 rot="5400000">
            <a:off x="5369327" y="5302411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3478226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 flipH="1">
            <a:off x="1496999" y="5696389"/>
            <a:ext cx="189760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281088" y="56610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 flipH="1">
            <a:off x="5613312" y="5696628"/>
            <a:ext cx="204624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6516216" y="56612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6" name="圓角矩形 55"/>
          <p:cNvSpPr/>
          <p:nvPr/>
        </p:nvSpPr>
        <p:spPr>
          <a:xfrm rot="5400000">
            <a:off x="1354804" y="2217912"/>
            <a:ext cx="16969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圓角矩形 56"/>
          <p:cNvSpPr/>
          <p:nvPr/>
        </p:nvSpPr>
        <p:spPr>
          <a:xfrm rot="5400000">
            <a:off x="7618651" y="2218126"/>
            <a:ext cx="17139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圓角矩形 57"/>
          <p:cNvSpPr/>
          <p:nvPr/>
        </p:nvSpPr>
        <p:spPr>
          <a:xfrm rot="5400000">
            <a:off x="1354804" y="5395317"/>
            <a:ext cx="16969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圓角矩形 58"/>
          <p:cNvSpPr/>
          <p:nvPr/>
        </p:nvSpPr>
        <p:spPr>
          <a:xfrm rot="5400000">
            <a:off x="7618651" y="5395531"/>
            <a:ext cx="17139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/>
          <p:cNvCxnSpPr/>
          <p:nvPr/>
        </p:nvCxnSpPr>
        <p:spPr>
          <a:xfrm flipH="1">
            <a:off x="3489732" y="4688516"/>
            <a:ext cx="200278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4355976" y="4293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2</a:t>
            </a:r>
            <a:r>
              <a:rPr lang="en-US" altLang="zh-TW" dirty="0" smtClean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4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字方塊 68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屋頂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96062" y="3419708"/>
            <a:ext cx="4154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門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8476982" y="3429000"/>
            <a:ext cx="4154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4327677" y="116632"/>
            <a:ext cx="4154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056952" y="548680"/>
            <a:ext cx="6611392" cy="6336704"/>
            <a:chOff x="1056952" y="548680"/>
            <a:chExt cx="6611392" cy="6336704"/>
          </a:xfrm>
        </p:grpSpPr>
        <p:sp>
          <p:nvSpPr>
            <p:cNvPr id="4" name="矩形 3"/>
            <p:cNvSpPr/>
            <p:nvPr/>
          </p:nvSpPr>
          <p:spPr>
            <a:xfrm>
              <a:off x="1835460" y="909320"/>
              <a:ext cx="5400000" cy="5400000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4337870" y="65160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056952" y="341970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73" name="直線單箭頭接點 172"/>
            <p:cNvCxnSpPr/>
            <p:nvPr/>
          </p:nvCxnSpPr>
          <p:spPr>
            <a:xfrm>
              <a:off x="1619672" y="908008"/>
              <a:ext cx="0" cy="5391792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單箭頭接點 173"/>
            <p:cNvCxnSpPr/>
            <p:nvPr/>
          </p:nvCxnSpPr>
          <p:spPr>
            <a:xfrm flipH="1">
              <a:off x="1851107" y="6525344"/>
              <a:ext cx="5383016" cy="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群組 8"/>
            <p:cNvGrpSpPr/>
            <p:nvPr/>
          </p:nvGrpSpPr>
          <p:grpSpPr>
            <a:xfrm>
              <a:off x="2123728" y="896763"/>
              <a:ext cx="4824536" cy="5433073"/>
              <a:chOff x="2123728" y="896763"/>
              <a:chExt cx="4824536" cy="5433073"/>
            </a:xfrm>
          </p:grpSpPr>
          <p:cxnSp>
            <p:nvCxnSpPr>
              <p:cNvPr id="79" name="直線接點 78"/>
              <p:cNvCxnSpPr/>
              <p:nvPr/>
            </p:nvCxnSpPr>
            <p:spPr>
              <a:xfrm>
                <a:off x="2123728" y="896763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/>
              <p:nvPr/>
            </p:nvCxnSpPr>
            <p:spPr>
              <a:xfrm>
                <a:off x="6948264" y="908720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接點 95"/>
              <p:cNvCxnSpPr/>
              <p:nvPr/>
            </p:nvCxnSpPr>
            <p:spPr>
              <a:xfrm>
                <a:off x="6516216" y="908720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/>
              <p:cNvCxnSpPr/>
              <p:nvPr/>
            </p:nvCxnSpPr>
            <p:spPr>
              <a:xfrm>
                <a:off x="2555776" y="908720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群組 99"/>
            <p:cNvGrpSpPr/>
            <p:nvPr/>
          </p:nvGrpSpPr>
          <p:grpSpPr>
            <a:xfrm rot="5400000">
              <a:off x="2123728" y="908720"/>
              <a:ext cx="4824536" cy="5433073"/>
              <a:chOff x="2123728" y="896763"/>
              <a:chExt cx="4824536" cy="5433073"/>
            </a:xfrm>
          </p:grpSpPr>
          <p:cxnSp>
            <p:nvCxnSpPr>
              <p:cNvPr id="101" name="直線接點 100"/>
              <p:cNvCxnSpPr/>
              <p:nvPr/>
            </p:nvCxnSpPr>
            <p:spPr>
              <a:xfrm>
                <a:off x="2123728" y="896763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接點 103"/>
              <p:cNvCxnSpPr/>
              <p:nvPr/>
            </p:nvCxnSpPr>
            <p:spPr>
              <a:xfrm>
                <a:off x="6948264" y="908720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/>
              <p:cNvCxnSpPr/>
              <p:nvPr/>
            </p:nvCxnSpPr>
            <p:spPr>
              <a:xfrm>
                <a:off x="6516216" y="908720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接點 105"/>
              <p:cNvCxnSpPr/>
              <p:nvPr/>
            </p:nvCxnSpPr>
            <p:spPr>
              <a:xfrm>
                <a:off x="2555776" y="908720"/>
                <a:ext cx="0" cy="54211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1838544" y="912537"/>
              <a:ext cx="716083" cy="732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6520213" y="908720"/>
              <a:ext cx="716083" cy="7324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1835696" y="5589576"/>
              <a:ext cx="716083" cy="725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6517365" y="5585759"/>
              <a:ext cx="716083" cy="725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2713136" y="5486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6" name="文字方塊 155"/>
            <p:cNvSpPr txBox="1"/>
            <p:nvPr/>
          </p:nvSpPr>
          <p:spPr>
            <a:xfrm>
              <a:off x="3325776" y="5486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7" name="文字方塊 156"/>
            <p:cNvSpPr txBox="1"/>
            <p:nvPr/>
          </p:nvSpPr>
          <p:spPr>
            <a:xfrm>
              <a:off x="5305424" y="5486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6013304" y="5486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4337870" y="5486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3635896" y="7289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2555776" y="1250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7249640" y="19795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4" name="文字方塊 163"/>
            <p:cNvSpPr txBox="1"/>
            <p:nvPr/>
          </p:nvSpPr>
          <p:spPr>
            <a:xfrm>
              <a:off x="7236296" y="27716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5" name="文字方塊 164"/>
            <p:cNvSpPr txBox="1"/>
            <p:nvPr/>
          </p:nvSpPr>
          <p:spPr>
            <a:xfrm>
              <a:off x="7249640" y="3429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7" name="文字方塊 166"/>
            <p:cNvSpPr txBox="1"/>
            <p:nvPr/>
          </p:nvSpPr>
          <p:spPr>
            <a:xfrm>
              <a:off x="7240587" y="40770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8" name="文字方塊 167"/>
            <p:cNvSpPr txBox="1"/>
            <p:nvPr/>
          </p:nvSpPr>
          <p:spPr>
            <a:xfrm>
              <a:off x="7236296" y="486916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85" name="文字方塊 184"/>
            <p:cNvSpPr txBox="1"/>
            <p:nvPr/>
          </p:nvSpPr>
          <p:spPr>
            <a:xfrm>
              <a:off x="2583420" y="377069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2.4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86" name="文字方塊 185"/>
            <p:cNvSpPr txBox="1"/>
            <p:nvPr/>
          </p:nvSpPr>
          <p:spPr>
            <a:xfrm>
              <a:off x="2915816" y="41227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5679279" y="485986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17.5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88" name="直線單箭頭接點 187"/>
            <p:cNvCxnSpPr/>
            <p:nvPr/>
          </p:nvCxnSpPr>
          <p:spPr>
            <a:xfrm>
              <a:off x="6282086" y="4502640"/>
              <a:ext cx="0" cy="1088177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單箭頭接點 188"/>
            <p:cNvCxnSpPr/>
            <p:nvPr/>
          </p:nvCxnSpPr>
          <p:spPr>
            <a:xfrm flipH="1">
              <a:off x="5698868" y="1916832"/>
              <a:ext cx="800151" cy="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文字方塊 189"/>
            <p:cNvSpPr txBox="1"/>
            <p:nvPr/>
          </p:nvSpPr>
          <p:spPr>
            <a:xfrm>
              <a:off x="5805280" y="191659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12.5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2483768" y="43558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grpSp>
          <p:nvGrpSpPr>
            <p:cNvPr id="85" name="群組 84"/>
            <p:cNvGrpSpPr/>
            <p:nvPr/>
          </p:nvGrpSpPr>
          <p:grpSpPr>
            <a:xfrm>
              <a:off x="2555776" y="908720"/>
              <a:ext cx="3964339" cy="72009"/>
              <a:chOff x="2267744" y="3068960"/>
              <a:chExt cx="4796850" cy="72009"/>
            </a:xfrm>
          </p:grpSpPr>
          <p:sp>
            <p:nvSpPr>
              <p:cNvPr id="86" name="圓角矩形 85"/>
              <p:cNvSpPr/>
              <p:nvPr/>
            </p:nvSpPr>
            <p:spPr>
              <a:xfrm rot="10800000">
                <a:off x="226774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圓角矩形 86"/>
              <p:cNvSpPr/>
              <p:nvPr/>
            </p:nvSpPr>
            <p:spPr>
              <a:xfrm rot="10800000">
                <a:off x="2667345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圓角矩形 89"/>
              <p:cNvSpPr/>
              <p:nvPr/>
            </p:nvSpPr>
            <p:spPr>
              <a:xfrm rot="10800000">
                <a:off x="3867795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  <p:sp>
            <p:nvSpPr>
              <p:cNvPr id="92" name="圓角矩形 91"/>
              <p:cNvSpPr/>
              <p:nvPr/>
            </p:nvSpPr>
            <p:spPr>
              <a:xfrm rot="10800000">
                <a:off x="4265900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圓角矩形 92"/>
              <p:cNvSpPr/>
              <p:nvPr/>
            </p:nvSpPr>
            <p:spPr>
              <a:xfrm rot="10800000">
                <a:off x="4663058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圓角矩形 93"/>
              <p:cNvSpPr/>
              <p:nvPr/>
            </p:nvSpPr>
            <p:spPr>
              <a:xfrm rot="10800000">
                <a:off x="5065071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圓角矩形 97"/>
              <p:cNvSpPr/>
              <p:nvPr/>
            </p:nvSpPr>
            <p:spPr>
              <a:xfrm rot="10800000">
                <a:off x="626539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圓角矩形 101"/>
              <p:cNvSpPr/>
              <p:nvPr/>
            </p:nvSpPr>
            <p:spPr>
              <a:xfrm rot="10800000">
                <a:off x="6664994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0" name="群組 129"/>
            <p:cNvGrpSpPr/>
            <p:nvPr/>
          </p:nvGrpSpPr>
          <p:grpSpPr>
            <a:xfrm rot="5400000">
              <a:off x="-93927" y="3578049"/>
              <a:ext cx="3925088" cy="65841"/>
              <a:chOff x="2267744" y="3068960"/>
              <a:chExt cx="4796850" cy="72009"/>
            </a:xfrm>
          </p:grpSpPr>
          <p:sp>
            <p:nvSpPr>
              <p:cNvPr id="132" name="圓角矩形 131"/>
              <p:cNvSpPr/>
              <p:nvPr/>
            </p:nvSpPr>
            <p:spPr>
              <a:xfrm rot="10800000">
                <a:off x="226774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3" name="圓角矩形 132"/>
              <p:cNvSpPr/>
              <p:nvPr/>
            </p:nvSpPr>
            <p:spPr>
              <a:xfrm rot="10800000">
                <a:off x="2667345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圓角矩形 133"/>
              <p:cNvSpPr/>
              <p:nvPr/>
            </p:nvSpPr>
            <p:spPr>
              <a:xfrm rot="10800000">
                <a:off x="306862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7" name="圓角矩形 136"/>
              <p:cNvSpPr/>
              <p:nvPr/>
            </p:nvSpPr>
            <p:spPr>
              <a:xfrm rot="10800000">
                <a:off x="4265900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圓角矩形 137"/>
              <p:cNvSpPr/>
              <p:nvPr/>
            </p:nvSpPr>
            <p:spPr>
              <a:xfrm rot="10800000">
                <a:off x="4663058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" name="圓角矩形 140"/>
              <p:cNvSpPr/>
              <p:nvPr/>
            </p:nvSpPr>
            <p:spPr>
              <a:xfrm rot="10800000">
                <a:off x="5864969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2" name="圓角矩形 141"/>
              <p:cNvSpPr/>
              <p:nvPr/>
            </p:nvSpPr>
            <p:spPr>
              <a:xfrm rot="10800000">
                <a:off x="626539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" name="圓角矩形 142"/>
              <p:cNvSpPr/>
              <p:nvPr/>
            </p:nvSpPr>
            <p:spPr>
              <a:xfrm rot="10800000">
                <a:off x="6664994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96" name="群組 195"/>
            <p:cNvGrpSpPr/>
            <p:nvPr/>
          </p:nvGrpSpPr>
          <p:grpSpPr>
            <a:xfrm>
              <a:off x="2551877" y="6237311"/>
              <a:ext cx="3964339" cy="72009"/>
              <a:chOff x="2267744" y="3068960"/>
              <a:chExt cx="4796850" cy="72009"/>
            </a:xfrm>
          </p:grpSpPr>
          <p:sp>
            <p:nvSpPr>
              <p:cNvPr id="197" name="圓角矩形 196"/>
              <p:cNvSpPr/>
              <p:nvPr/>
            </p:nvSpPr>
            <p:spPr>
              <a:xfrm rot="10800000">
                <a:off x="226774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8" name="圓角矩形 197"/>
              <p:cNvSpPr/>
              <p:nvPr/>
            </p:nvSpPr>
            <p:spPr>
              <a:xfrm rot="10800000">
                <a:off x="2667345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9" name="圓角矩形 198"/>
              <p:cNvSpPr/>
              <p:nvPr/>
            </p:nvSpPr>
            <p:spPr>
              <a:xfrm rot="10800000">
                <a:off x="3867795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/>
              </a:p>
            </p:txBody>
          </p:sp>
          <p:sp>
            <p:nvSpPr>
              <p:cNvPr id="200" name="圓角矩形 199"/>
              <p:cNvSpPr/>
              <p:nvPr/>
            </p:nvSpPr>
            <p:spPr>
              <a:xfrm rot="10800000">
                <a:off x="4265900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1" name="圓角矩形 200"/>
              <p:cNvSpPr/>
              <p:nvPr/>
            </p:nvSpPr>
            <p:spPr>
              <a:xfrm rot="10800000">
                <a:off x="4663058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2" name="圓角矩形 201"/>
              <p:cNvSpPr/>
              <p:nvPr/>
            </p:nvSpPr>
            <p:spPr>
              <a:xfrm rot="10800000">
                <a:off x="5065071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3" name="圓角矩形 202"/>
              <p:cNvSpPr/>
              <p:nvPr/>
            </p:nvSpPr>
            <p:spPr>
              <a:xfrm rot="10800000">
                <a:off x="626539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4" name="圓角矩形 203"/>
              <p:cNvSpPr/>
              <p:nvPr/>
            </p:nvSpPr>
            <p:spPr>
              <a:xfrm rot="10800000">
                <a:off x="6664994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08" name="群組 207"/>
            <p:cNvGrpSpPr/>
            <p:nvPr/>
          </p:nvGrpSpPr>
          <p:grpSpPr>
            <a:xfrm rot="5400000">
              <a:off x="5240831" y="3576712"/>
              <a:ext cx="3925088" cy="65841"/>
              <a:chOff x="2267744" y="3068960"/>
              <a:chExt cx="4796850" cy="72009"/>
            </a:xfrm>
          </p:grpSpPr>
          <p:sp>
            <p:nvSpPr>
              <p:cNvPr id="209" name="圓角矩形 208"/>
              <p:cNvSpPr/>
              <p:nvPr/>
            </p:nvSpPr>
            <p:spPr>
              <a:xfrm rot="10800000">
                <a:off x="226774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0" name="圓角矩形 209"/>
              <p:cNvSpPr/>
              <p:nvPr/>
            </p:nvSpPr>
            <p:spPr>
              <a:xfrm rot="10800000">
                <a:off x="2667345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1" name="圓角矩形 210"/>
              <p:cNvSpPr/>
              <p:nvPr/>
            </p:nvSpPr>
            <p:spPr>
              <a:xfrm rot="10800000">
                <a:off x="306862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2" name="圓角矩形 211"/>
              <p:cNvSpPr/>
              <p:nvPr/>
            </p:nvSpPr>
            <p:spPr>
              <a:xfrm rot="10800000">
                <a:off x="4265900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3" name="圓角矩形 212"/>
              <p:cNvSpPr/>
              <p:nvPr/>
            </p:nvSpPr>
            <p:spPr>
              <a:xfrm rot="10800000">
                <a:off x="4663058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4" name="圓角矩形 213"/>
              <p:cNvSpPr/>
              <p:nvPr/>
            </p:nvSpPr>
            <p:spPr>
              <a:xfrm rot="10800000">
                <a:off x="5864969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5" name="圓角矩形 214"/>
              <p:cNvSpPr/>
              <p:nvPr/>
            </p:nvSpPr>
            <p:spPr>
              <a:xfrm rot="10800000">
                <a:off x="6265394" y="3068961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6" name="圓角矩形 215"/>
              <p:cNvSpPr/>
              <p:nvPr/>
            </p:nvSpPr>
            <p:spPr>
              <a:xfrm rot="10800000">
                <a:off x="6664994" y="3068960"/>
                <a:ext cx="399600" cy="720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8" name="圓角矩形 217"/>
            <p:cNvSpPr/>
            <p:nvPr/>
          </p:nvSpPr>
          <p:spPr>
            <a:xfrm rot="16200000">
              <a:off x="2650012" y="2884429"/>
              <a:ext cx="330248" cy="212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cxnSp>
          <p:nvCxnSpPr>
            <p:cNvPr id="223" name="直線單箭頭接點 222"/>
            <p:cNvCxnSpPr/>
            <p:nvPr/>
          </p:nvCxnSpPr>
          <p:spPr>
            <a:xfrm flipH="1">
              <a:off x="3744722" y="1917521"/>
              <a:ext cx="1590610" cy="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文字方塊 223"/>
            <p:cNvSpPr txBox="1"/>
            <p:nvPr/>
          </p:nvSpPr>
          <p:spPr>
            <a:xfrm>
              <a:off x="4355976" y="192588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5" name="文字方塊 224"/>
            <p:cNvSpPr txBox="1"/>
            <p:nvPr/>
          </p:nvSpPr>
          <p:spPr>
            <a:xfrm>
              <a:off x="5859091" y="347185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226" name="直線單箭頭接點 225"/>
            <p:cNvCxnSpPr/>
            <p:nvPr/>
          </p:nvCxnSpPr>
          <p:spPr>
            <a:xfrm>
              <a:off x="6282086" y="3157011"/>
              <a:ext cx="0" cy="985112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圓角矩形 96"/>
          <p:cNvSpPr/>
          <p:nvPr/>
        </p:nvSpPr>
        <p:spPr>
          <a:xfrm rot="16200000">
            <a:off x="2649921" y="4189898"/>
            <a:ext cx="330248" cy="21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3" name="圓角矩形 102"/>
          <p:cNvSpPr/>
          <p:nvPr/>
        </p:nvSpPr>
        <p:spPr>
          <a:xfrm rot="16200000">
            <a:off x="6106305" y="2884702"/>
            <a:ext cx="330248" cy="21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0" name="圓角矩形 109"/>
          <p:cNvSpPr/>
          <p:nvPr/>
        </p:nvSpPr>
        <p:spPr>
          <a:xfrm rot="16200000">
            <a:off x="6106305" y="4201584"/>
            <a:ext cx="330248" cy="21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1" name="圓角矩形 110"/>
          <p:cNvSpPr/>
          <p:nvPr/>
        </p:nvSpPr>
        <p:spPr>
          <a:xfrm>
            <a:off x="3377656" y="1796044"/>
            <a:ext cx="330248" cy="21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4" name="圓角矩形 113"/>
          <p:cNvSpPr/>
          <p:nvPr/>
        </p:nvSpPr>
        <p:spPr>
          <a:xfrm>
            <a:off x="5364088" y="1799975"/>
            <a:ext cx="330248" cy="21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7" name="圓角矩形 116"/>
          <p:cNvSpPr/>
          <p:nvPr/>
        </p:nvSpPr>
        <p:spPr>
          <a:xfrm>
            <a:off x="3380289" y="5256052"/>
            <a:ext cx="330248" cy="21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8" name="圓角矩形 117"/>
          <p:cNvSpPr/>
          <p:nvPr/>
        </p:nvSpPr>
        <p:spPr>
          <a:xfrm>
            <a:off x="5366721" y="5259983"/>
            <a:ext cx="330248" cy="21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6635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字方塊 68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前城垛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061027" y="1196752"/>
            <a:ext cx="6751333" cy="4024656"/>
            <a:chOff x="1061027" y="2627620"/>
            <a:chExt cx="6751333" cy="4024656"/>
          </a:xfrm>
        </p:grpSpPr>
        <p:sp>
          <p:nvSpPr>
            <p:cNvPr id="7" name="矩形 6"/>
            <p:cNvSpPr/>
            <p:nvPr/>
          </p:nvSpPr>
          <p:spPr>
            <a:xfrm flipH="1" flipV="1">
              <a:off x="1376703" y="3251339"/>
              <a:ext cx="6003607" cy="30140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76708" y="3252407"/>
              <a:ext cx="28803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184369" y="262762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58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6" name="文字方塊 225"/>
            <p:cNvSpPr txBox="1"/>
            <p:nvPr/>
          </p:nvSpPr>
          <p:spPr>
            <a:xfrm>
              <a:off x="1061027" y="330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7" name="文字方塊 226"/>
            <p:cNvSpPr txBox="1"/>
            <p:nvPr/>
          </p:nvSpPr>
          <p:spPr>
            <a:xfrm>
              <a:off x="1074681" y="3861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8" name="文字方塊 227"/>
            <p:cNvSpPr txBox="1"/>
            <p:nvPr/>
          </p:nvSpPr>
          <p:spPr>
            <a:xfrm>
              <a:off x="1074681" y="45659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9" name="文字方塊 228"/>
            <p:cNvSpPr txBox="1"/>
            <p:nvPr/>
          </p:nvSpPr>
          <p:spPr>
            <a:xfrm>
              <a:off x="1074681" y="57332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32" name="矩形 231"/>
            <p:cNvSpPr/>
            <p:nvPr/>
          </p:nvSpPr>
          <p:spPr>
            <a:xfrm>
              <a:off x="1383481" y="4417137"/>
              <a:ext cx="282356" cy="691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矩形 232"/>
            <p:cNvSpPr/>
            <p:nvPr/>
          </p:nvSpPr>
          <p:spPr>
            <a:xfrm>
              <a:off x="1379225" y="5566960"/>
              <a:ext cx="1761580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2123728" y="3264301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文字方塊 240"/>
            <p:cNvSpPr txBox="1"/>
            <p:nvPr/>
          </p:nvSpPr>
          <p:spPr>
            <a:xfrm>
              <a:off x="7393656" y="450912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377272" y="5104440"/>
              <a:ext cx="28803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1061192" y="51571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7082048" y="3258608"/>
              <a:ext cx="29091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7090261" y="4423338"/>
              <a:ext cx="282356" cy="691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5618732" y="5573161"/>
              <a:ext cx="1761580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7082612" y="5110641"/>
              <a:ext cx="29091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3779912" y="5571656"/>
              <a:ext cx="1203183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6124345" y="3256936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3152263" y="3249816"/>
              <a:ext cx="2488907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文字方塊 149"/>
            <p:cNvSpPr txBox="1"/>
            <p:nvPr/>
          </p:nvSpPr>
          <p:spPr>
            <a:xfrm>
              <a:off x="1287276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1.6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1" name="文字方塊 150"/>
            <p:cNvSpPr txBox="1"/>
            <p:nvPr/>
          </p:nvSpPr>
          <p:spPr>
            <a:xfrm>
              <a:off x="1647316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2" name="文字方塊 151"/>
            <p:cNvSpPr txBox="1"/>
            <p:nvPr/>
          </p:nvSpPr>
          <p:spPr>
            <a:xfrm>
              <a:off x="2124996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3" name="文字方塊 152"/>
            <p:cNvSpPr txBox="1"/>
            <p:nvPr/>
          </p:nvSpPr>
          <p:spPr>
            <a:xfrm>
              <a:off x="2629052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6.4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4" name="文字方塊 153"/>
            <p:cNvSpPr txBox="1"/>
            <p:nvPr/>
          </p:nvSpPr>
          <p:spPr>
            <a:xfrm>
              <a:off x="4185180" y="28793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5652120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6.4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6" name="文字方塊 155"/>
            <p:cNvSpPr txBox="1"/>
            <p:nvPr/>
          </p:nvSpPr>
          <p:spPr>
            <a:xfrm>
              <a:off x="6111812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7" name="文字方塊 156"/>
            <p:cNvSpPr txBox="1"/>
            <p:nvPr/>
          </p:nvSpPr>
          <p:spPr>
            <a:xfrm>
              <a:off x="6588224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6977580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1.6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4190136" y="62824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3334210" y="62812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5171250" y="62812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1979712" y="6282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16.5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4" name="文字方塊 163"/>
            <p:cNvSpPr txBox="1"/>
            <p:nvPr/>
          </p:nvSpPr>
          <p:spPr>
            <a:xfrm>
              <a:off x="6228184" y="62824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16.5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99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字方塊 68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後城垛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061027" y="1196752"/>
            <a:ext cx="6751333" cy="4024656"/>
            <a:chOff x="1061027" y="2627620"/>
            <a:chExt cx="6751333" cy="4024656"/>
          </a:xfrm>
        </p:grpSpPr>
        <p:sp>
          <p:nvSpPr>
            <p:cNvPr id="7" name="矩形 6"/>
            <p:cNvSpPr/>
            <p:nvPr/>
          </p:nvSpPr>
          <p:spPr>
            <a:xfrm flipH="1" flipV="1">
              <a:off x="1376703" y="3251339"/>
              <a:ext cx="6003607" cy="30140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76708" y="3252407"/>
              <a:ext cx="28803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1383481" y="4417137"/>
              <a:ext cx="282356" cy="691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矩形 232"/>
            <p:cNvSpPr/>
            <p:nvPr/>
          </p:nvSpPr>
          <p:spPr>
            <a:xfrm>
              <a:off x="1379225" y="5566960"/>
              <a:ext cx="1761580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2123728" y="3264301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1377272" y="5104440"/>
              <a:ext cx="28803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7082048" y="3258608"/>
              <a:ext cx="29091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7090261" y="4423338"/>
              <a:ext cx="282356" cy="691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5618732" y="5573161"/>
              <a:ext cx="1761580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7082612" y="5110641"/>
              <a:ext cx="29091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3779912" y="5571656"/>
              <a:ext cx="1203183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3388041" y="3249816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932040" y="3253837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6124345" y="3256936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文字方塊 149"/>
            <p:cNvSpPr txBox="1"/>
            <p:nvPr/>
          </p:nvSpPr>
          <p:spPr>
            <a:xfrm>
              <a:off x="4190136" y="62824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1" name="文字方塊 150"/>
            <p:cNvSpPr txBox="1"/>
            <p:nvPr/>
          </p:nvSpPr>
          <p:spPr>
            <a:xfrm>
              <a:off x="3334210" y="62812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2" name="文字方塊 151"/>
            <p:cNvSpPr txBox="1"/>
            <p:nvPr/>
          </p:nvSpPr>
          <p:spPr>
            <a:xfrm>
              <a:off x="5171250" y="62812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3" name="文字方塊 152"/>
            <p:cNvSpPr txBox="1"/>
            <p:nvPr/>
          </p:nvSpPr>
          <p:spPr>
            <a:xfrm>
              <a:off x="1979712" y="6282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16.5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4" name="文字方塊 153"/>
            <p:cNvSpPr txBox="1"/>
            <p:nvPr/>
          </p:nvSpPr>
          <p:spPr>
            <a:xfrm>
              <a:off x="6228184" y="62824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16.5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4184369" y="262762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58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6" name="文字方塊 155"/>
            <p:cNvSpPr txBox="1"/>
            <p:nvPr/>
          </p:nvSpPr>
          <p:spPr>
            <a:xfrm>
              <a:off x="1287276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1.6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7" name="文字方塊 156"/>
            <p:cNvSpPr txBox="1"/>
            <p:nvPr/>
          </p:nvSpPr>
          <p:spPr>
            <a:xfrm>
              <a:off x="1647316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2124996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2754216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9.9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4185180" y="28793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5534480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9.9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6111812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4" name="文字方塊 163"/>
            <p:cNvSpPr txBox="1"/>
            <p:nvPr/>
          </p:nvSpPr>
          <p:spPr>
            <a:xfrm>
              <a:off x="6588224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5" name="文字方塊 164"/>
            <p:cNvSpPr txBox="1"/>
            <p:nvPr/>
          </p:nvSpPr>
          <p:spPr>
            <a:xfrm>
              <a:off x="6977580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1.6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7" name="文字方塊 166"/>
            <p:cNvSpPr txBox="1"/>
            <p:nvPr/>
          </p:nvSpPr>
          <p:spPr>
            <a:xfrm>
              <a:off x="3384300" y="28793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8" name="文字方塊 167"/>
            <p:cNvSpPr txBox="1"/>
            <p:nvPr/>
          </p:nvSpPr>
          <p:spPr>
            <a:xfrm>
              <a:off x="4932040" y="288048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2" name="文字方塊 171"/>
            <p:cNvSpPr txBox="1"/>
            <p:nvPr/>
          </p:nvSpPr>
          <p:spPr>
            <a:xfrm>
              <a:off x="7393656" y="450912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3" name="文字方塊 172"/>
            <p:cNvSpPr txBox="1"/>
            <p:nvPr/>
          </p:nvSpPr>
          <p:spPr>
            <a:xfrm>
              <a:off x="1061027" y="330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4" name="文字方塊 173"/>
            <p:cNvSpPr txBox="1"/>
            <p:nvPr/>
          </p:nvSpPr>
          <p:spPr>
            <a:xfrm>
              <a:off x="1074681" y="3861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5" name="文字方塊 174"/>
            <p:cNvSpPr txBox="1"/>
            <p:nvPr/>
          </p:nvSpPr>
          <p:spPr>
            <a:xfrm>
              <a:off x="1074681" y="45659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6" name="文字方塊 175"/>
            <p:cNvSpPr txBox="1"/>
            <p:nvPr/>
          </p:nvSpPr>
          <p:spPr>
            <a:xfrm>
              <a:off x="1074681" y="57332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7" name="文字方塊 176"/>
            <p:cNvSpPr txBox="1"/>
            <p:nvPr/>
          </p:nvSpPr>
          <p:spPr>
            <a:xfrm>
              <a:off x="1061192" y="51571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099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字方塊 68"/>
          <p:cNvSpPr txBox="1"/>
          <p:nvPr/>
        </p:nvSpPr>
        <p:spPr>
          <a:xfrm>
            <a:off x="323528" y="260648"/>
            <a:ext cx="13708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</a:t>
            </a:r>
            <a:r>
              <a:rPr lang="zh-TW" altLang="en-US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城垛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1061027" y="1196752"/>
            <a:ext cx="6751333" cy="4030505"/>
            <a:chOff x="1061027" y="1196752"/>
            <a:chExt cx="6751333" cy="4030505"/>
          </a:xfrm>
        </p:grpSpPr>
        <p:sp>
          <p:nvSpPr>
            <p:cNvPr id="7" name="矩形 6"/>
            <p:cNvSpPr/>
            <p:nvPr/>
          </p:nvSpPr>
          <p:spPr>
            <a:xfrm flipH="1" flipV="1">
              <a:off x="1376703" y="1826320"/>
              <a:ext cx="6003607" cy="30140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6" name="文字方塊 225"/>
            <p:cNvSpPr txBox="1"/>
            <p:nvPr/>
          </p:nvSpPr>
          <p:spPr>
            <a:xfrm>
              <a:off x="1061027" y="18272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7" name="文字方塊 226"/>
            <p:cNvSpPr txBox="1"/>
            <p:nvPr/>
          </p:nvSpPr>
          <p:spPr>
            <a:xfrm>
              <a:off x="1074681" y="24360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8" name="文字方塊 227"/>
            <p:cNvSpPr txBox="1"/>
            <p:nvPr/>
          </p:nvSpPr>
          <p:spPr>
            <a:xfrm>
              <a:off x="1074681" y="31233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9" name="文字方塊 228"/>
            <p:cNvSpPr txBox="1"/>
            <p:nvPr/>
          </p:nvSpPr>
          <p:spPr>
            <a:xfrm>
              <a:off x="1074681" y="4308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33" name="矩形 232"/>
            <p:cNvSpPr/>
            <p:nvPr/>
          </p:nvSpPr>
          <p:spPr>
            <a:xfrm>
              <a:off x="1377272" y="4141941"/>
              <a:ext cx="994366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2123728" y="1839282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文字方塊 240"/>
            <p:cNvSpPr txBox="1"/>
            <p:nvPr/>
          </p:nvSpPr>
          <p:spPr>
            <a:xfrm>
              <a:off x="7393656" y="293079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377272" y="3679421"/>
              <a:ext cx="28803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1061192" y="37321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7082612" y="3685622"/>
              <a:ext cx="290912" cy="463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2962982" y="4146637"/>
              <a:ext cx="2837042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3388041" y="1824797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932040" y="1828818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6124345" y="1831917"/>
              <a:ext cx="463879" cy="1847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1" name="矩形 260"/>
            <p:cNvSpPr/>
            <p:nvPr/>
          </p:nvSpPr>
          <p:spPr>
            <a:xfrm>
              <a:off x="6385946" y="4141941"/>
              <a:ext cx="994366" cy="69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2" name="矩形 261"/>
            <p:cNvSpPr/>
            <p:nvPr/>
          </p:nvSpPr>
          <p:spPr>
            <a:xfrm>
              <a:off x="1382948" y="2292013"/>
              <a:ext cx="282356" cy="691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3" name="矩形 262"/>
            <p:cNvSpPr/>
            <p:nvPr/>
          </p:nvSpPr>
          <p:spPr>
            <a:xfrm>
              <a:off x="7090868" y="2300805"/>
              <a:ext cx="285180" cy="691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4" name="文字方塊 263"/>
            <p:cNvSpPr txBox="1"/>
            <p:nvPr/>
          </p:nvSpPr>
          <p:spPr>
            <a:xfrm>
              <a:off x="4190136" y="485742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65" name="文字方塊 264"/>
            <p:cNvSpPr txBox="1"/>
            <p:nvPr/>
          </p:nvSpPr>
          <p:spPr>
            <a:xfrm>
              <a:off x="2524538" y="48562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66" name="文字方塊 265"/>
            <p:cNvSpPr txBox="1"/>
            <p:nvPr/>
          </p:nvSpPr>
          <p:spPr>
            <a:xfrm>
              <a:off x="5948944" y="48562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67" name="文字方塊 266"/>
            <p:cNvSpPr txBox="1"/>
            <p:nvPr/>
          </p:nvSpPr>
          <p:spPr>
            <a:xfrm>
              <a:off x="1593512" y="4857925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68" name="文字方塊 267"/>
            <p:cNvSpPr txBox="1"/>
            <p:nvPr/>
          </p:nvSpPr>
          <p:spPr>
            <a:xfrm>
              <a:off x="6588224" y="4857425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69" name="文字方塊 268"/>
            <p:cNvSpPr txBox="1"/>
            <p:nvPr/>
          </p:nvSpPr>
          <p:spPr>
            <a:xfrm>
              <a:off x="4184369" y="11967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58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0" name="文字方塊 269"/>
            <p:cNvSpPr txBox="1"/>
            <p:nvPr/>
          </p:nvSpPr>
          <p:spPr>
            <a:xfrm>
              <a:off x="1619672" y="14496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7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2" name="文字方塊 271"/>
            <p:cNvSpPr txBox="1"/>
            <p:nvPr/>
          </p:nvSpPr>
          <p:spPr>
            <a:xfrm>
              <a:off x="2124996" y="14484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3" name="文字方塊 272"/>
            <p:cNvSpPr txBox="1"/>
            <p:nvPr/>
          </p:nvSpPr>
          <p:spPr>
            <a:xfrm>
              <a:off x="2785144" y="14496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4" name="文字方塊 273"/>
            <p:cNvSpPr txBox="1"/>
            <p:nvPr/>
          </p:nvSpPr>
          <p:spPr>
            <a:xfrm>
              <a:off x="4185180" y="14484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5" name="文字方塊 274"/>
            <p:cNvSpPr txBox="1"/>
            <p:nvPr/>
          </p:nvSpPr>
          <p:spPr>
            <a:xfrm>
              <a:off x="5580112" y="14496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6" name="文字方塊 275"/>
            <p:cNvSpPr txBox="1"/>
            <p:nvPr/>
          </p:nvSpPr>
          <p:spPr>
            <a:xfrm>
              <a:off x="6111812" y="14484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8" name="文字方塊 277"/>
            <p:cNvSpPr txBox="1"/>
            <p:nvPr/>
          </p:nvSpPr>
          <p:spPr>
            <a:xfrm>
              <a:off x="6853810" y="14496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7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79" name="文字方塊 278"/>
            <p:cNvSpPr txBox="1"/>
            <p:nvPr/>
          </p:nvSpPr>
          <p:spPr>
            <a:xfrm>
              <a:off x="3384300" y="14484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80" name="文字方塊 279"/>
            <p:cNvSpPr txBox="1"/>
            <p:nvPr/>
          </p:nvSpPr>
          <p:spPr>
            <a:xfrm>
              <a:off x="4932040" y="144961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882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052736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309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2267744" y="2780928"/>
            <a:ext cx="87129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圓角矩形 97"/>
          <p:cNvSpPr/>
          <p:nvPr/>
        </p:nvSpPr>
        <p:spPr>
          <a:xfrm>
            <a:off x="4050671" y="2780928"/>
            <a:ext cx="9066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圓角矩形 99"/>
          <p:cNvSpPr/>
          <p:nvPr/>
        </p:nvSpPr>
        <p:spPr>
          <a:xfrm>
            <a:off x="5915679" y="2780928"/>
            <a:ext cx="9066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流程圖: 接點 2"/>
          <p:cNvSpPr/>
          <p:nvPr/>
        </p:nvSpPr>
        <p:spPr>
          <a:xfrm>
            <a:off x="1840498" y="3416205"/>
            <a:ext cx="1370551" cy="1368152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835696" y="4123491"/>
            <a:ext cx="1375353" cy="12497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文字方塊 104"/>
          <p:cNvSpPr txBox="1"/>
          <p:nvPr/>
        </p:nvSpPr>
        <p:spPr>
          <a:xfrm>
            <a:off x="1471055" y="4814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2632236" y="5373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2339752" y="41490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2182082" y="3573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0" name="直線單箭頭接點 109"/>
          <p:cNvCxnSpPr/>
          <p:nvPr/>
        </p:nvCxnSpPr>
        <p:spPr>
          <a:xfrm>
            <a:off x="2537670" y="3430727"/>
            <a:ext cx="0" cy="67498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字方塊 111"/>
          <p:cNvSpPr txBox="1"/>
          <p:nvPr/>
        </p:nvSpPr>
        <p:spPr>
          <a:xfrm>
            <a:off x="2771800" y="45091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1633016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3419872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255868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7092280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2483768" y="284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7" name="圓角矩形 126"/>
          <p:cNvSpPr/>
          <p:nvPr/>
        </p:nvSpPr>
        <p:spPr>
          <a:xfrm rot="5400000">
            <a:off x="868840" y="1587545"/>
            <a:ext cx="114162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文字方塊 127"/>
          <p:cNvSpPr txBox="1"/>
          <p:nvPr/>
        </p:nvSpPr>
        <p:spPr>
          <a:xfrm>
            <a:off x="1061714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984944" y="4806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4517682" y="2854252"/>
            <a:ext cx="0" cy="295101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/>
          <p:cNvSpPr txBox="1"/>
          <p:nvPr/>
        </p:nvSpPr>
        <p:spPr>
          <a:xfrm>
            <a:off x="4067944" y="41490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2365" y="1054187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/>
        </p:nvSpPr>
        <p:spPr>
          <a:xfrm>
            <a:off x="3473519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5004048" y="1047794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6497855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圓角矩形 139"/>
          <p:cNvSpPr/>
          <p:nvPr/>
        </p:nvSpPr>
        <p:spPr>
          <a:xfrm rot="5400000">
            <a:off x="7133535" y="1587545"/>
            <a:ext cx="114162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圓角矩形 140"/>
          <p:cNvSpPr/>
          <p:nvPr/>
        </p:nvSpPr>
        <p:spPr>
          <a:xfrm rot="5400000">
            <a:off x="7492862" y="5548698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圓角矩形 141"/>
          <p:cNvSpPr/>
          <p:nvPr/>
        </p:nvSpPr>
        <p:spPr>
          <a:xfrm rot="5400000">
            <a:off x="7492862" y="4396570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圓角矩形 142"/>
          <p:cNvSpPr/>
          <p:nvPr/>
        </p:nvSpPr>
        <p:spPr>
          <a:xfrm rot="5400000">
            <a:off x="7492862" y="3172434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4283968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3982282" y="1331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46" name="直線單箭頭接點 145"/>
          <p:cNvCxnSpPr/>
          <p:nvPr/>
        </p:nvCxnSpPr>
        <p:spPr>
          <a:xfrm>
            <a:off x="2411760" y="1961315"/>
            <a:ext cx="0" cy="80864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2407159" y="21600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519039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5827586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7110386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2857152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1565770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7" name="圓角矩形 156"/>
          <p:cNvSpPr/>
          <p:nvPr/>
        </p:nvSpPr>
        <p:spPr>
          <a:xfrm rot="5400000">
            <a:off x="1228167" y="5548698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圓角矩形 157"/>
          <p:cNvSpPr/>
          <p:nvPr/>
        </p:nvSpPr>
        <p:spPr>
          <a:xfrm rot="5400000">
            <a:off x="1228167" y="4396570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圓角矩形 158"/>
          <p:cNvSpPr/>
          <p:nvPr/>
        </p:nvSpPr>
        <p:spPr>
          <a:xfrm rot="5400000">
            <a:off x="1228167" y="3172434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圓角矩形 161"/>
          <p:cNvSpPr/>
          <p:nvPr/>
        </p:nvSpPr>
        <p:spPr>
          <a:xfrm>
            <a:off x="1835696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文字方塊 164"/>
          <p:cNvSpPr txBox="1"/>
          <p:nvPr/>
        </p:nvSpPr>
        <p:spPr>
          <a:xfrm>
            <a:off x="1475656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2038066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7" name="圓角矩形 166"/>
          <p:cNvSpPr/>
          <p:nvPr/>
        </p:nvSpPr>
        <p:spPr>
          <a:xfrm>
            <a:off x="3419872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圓角矩形 167"/>
          <p:cNvSpPr/>
          <p:nvPr/>
        </p:nvSpPr>
        <p:spPr>
          <a:xfrm>
            <a:off x="514806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圓角矩形 168"/>
          <p:cNvSpPr/>
          <p:nvPr/>
        </p:nvSpPr>
        <p:spPr>
          <a:xfrm>
            <a:off x="658822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0" name="直線單箭頭接點 169"/>
          <p:cNvCxnSpPr/>
          <p:nvPr/>
        </p:nvCxnSpPr>
        <p:spPr>
          <a:xfrm>
            <a:off x="3005930" y="5373216"/>
            <a:ext cx="0" cy="414964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字方塊 170"/>
          <p:cNvSpPr txBox="1"/>
          <p:nvPr/>
        </p:nvSpPr>
        <p:spPr>
          <a:xfrm>
            <a:off x="2789906" y="5805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7348552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/>
          <p:nvPr/>
        </p:nvCxnSpPr>
        <p:spPr>
          <a:xfrm flipV="1">
            <a:off x="1399348" y="4806206"/>
            <a:ext cx="436459" cy="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字方塊 176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前門</a:t>
            </a:r>
            <a:endParaRPr lang="zh-TW" altLang="en-US" b="1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982282" y="20243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 rot="5400000">
            <a:off x="1887298" y="2184041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圓角矩形 65"/>
          <p:cNvSpPr/>
          <p:nvPr/>
        </p:nvSpPr>
        <p:spPr>
          <a:xfrm rot="5400000">
            <a:off x="3678444" y="2184457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圓角矩形 66"/>
          <p:cNvSpPr/>
          <p:nvPr/>
        </p:nvSpPr>
        <p:spPr>
          <a:xfrm rot="5400000">
            <a:off x="4758565" y="2180422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圓角矩形 67"/>
          <p:cNvSpPr/>
          <p:nvPr/>
        </p:nvSpPr>
        <p:spPr>
          <a:xfrm rot="5400000">
            <a:off x="6702780" y="2180422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1057423" y="4256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980653" y="36269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057423" y="3032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980653" y="24027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980653" y="14754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297312" y="2420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65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052736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309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2267744" y="2780928"/>
            <a:ext cx="87129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圓角矩形 97"/>
          <p:cNvSpPr/>
          <p:nvPr/>
        </p:nvSpPr>
        <p:spPr>
          <a:xfrm>
            <a:off x="4050671" y="2780928"/>
            <a:ext cx="9066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圓角矩形 99"/>
          <p:cNvSpPr/>
          <p:nvPr/>
        </p:nvSpPr>
        <p:spPr>
          <a:xfrm>
            <a:off x="5915679" y="2780928"/>
            <a:ext cx="9066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/>
          <p:cNvSpPr txBox="1"/>
          <p:nvPr/>
        </p:nvSpPr>
        <p:spPr>
          <a:xfrm>
            <a:off x="1633016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3419872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255868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7092280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2483768" y="284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7" name="圓角矩形 126"/>
          <p:cNvSpPr/>
          <p:nvPr/>
        </p:nvSpPr>
        <p:spPr>
          <a:xfrm rot="5400000">
            <a:off x="868840" y="1587545"/>
            <a:ext cx="114162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文字方塊 127"/>
          <p:cNvSpPr txBox="1"/>
          <p:nvPr/>
        </p:nvSpPr>
        <p:spPr>
          <a:xfrm>
            <a:off x="1061714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984944" y="4806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4517682" y="2854252"/>
            <a:ext cx="0" cy="295101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/>
          <p:cNvSpPr txBox="1"/>
          <p:nvPr/>
        </p:nvSpPr>
        <p:spPr>
          <a:xfrm>
            <a:off x="4067944" y="41490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2365" y="1054187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/>
        </p:nvSpPr>
        <p:spPr>
          <a:xfrm>
            <a:off x="3473519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5004048" y="1047794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6497855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圓角矩形 139"/>
          <p:cNvSpPr/>
          <p:nvPr/>
        </p:nvSpPr>
        <p:spPr>
          <a:xfrm rot="5400000">
            <a:off x="7133535" y="1587545"/>
            <a:ext cx="114162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圓角矩形 140"/>
          <p:cNvSpPr/>
          <p:nvPr/>
        </p:nvSpPr>
        <p:spPr>
          <a:xfrm rot="5400000">
            <a:off x="7492862" y="5548698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圓角矩形 141"/>
          <p:cNvSpPr/>
          <p:nvPr/>
        </p:nvSpPr>
        <p:spPr>
          <a:xfrm rot="5400000">
            <a:off x="7492862" y="4396570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圓角矩形 142"/>
          <p:cNvSpPr/>
          <p:nvPr/>
        </p:nvSpPr>
        <p:spPr>
          <a:xfrm rot="5400000">
            <a:off x="7492862" y="3172434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4283968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3982282" y="1331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46" name="直線單箭頭接點 145"/>
          <p:cNvCxnSpPr/>
          <p:nvPr/>
        </p:nvCxnSpPr>
        <p:spPr>
          <a:xfrm>
            <a:off x="2411760" y="1961315"/>
            <a:ext cx="0" cy="80864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2407159" y="21600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519039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5827586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7110386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2857152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1565770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7" name="圓角矩形 156"/>
          <p:cNvSpPr/>
          <p:nvPr/>
        </p:nvSpPr>
        <p:spPr>
          <a:xfrm rot="5400000">
            <a:off x="1228167" y="5548698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圓角矩形 157"/>
          <p:cNvSpPr/>
          <p:nvPr/>
        </p:nvSpPr>
        <p:spPr>
          <a:xfrm rot="5400000">
            <a:off x="1228167" y="4396570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圓角矩形 158"/>
          <p:cNvSpPr/>
          <p:nvPr/>
        </p:nvSpPr>
        <p:spPr>
          <a:xfrm rot="5400000">
            <a:off x="1228167" y="3172434"/>
            <a:ext cx="422971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文字方塊 159"/>
          <p:cNvSpPr txBox="1"/>
          <p:nvPr/>
        </p:nvSpPr>
        <p:spPr>
          <a:xfrm>
            <a:off x="3982282" y="20243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2" name="圓角矩形 161"/>
          <p:cNvSpPr/>
          <p:nvPr/>
        </p:nvSpPr>
        <p:spPr>
          <a:xfrm>
            <a:off x="1835696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文字方塊 164"/>
          <p:cNvSpPr txBox="1"/>
          <p:nvPr/>
        </p:nvSpPr>
        <p:spPr>
          <a:xfrm>
            <a:off x="1475656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2038066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7" name="圓角矩形 166"/>
          <p:cNvSpPr/>
          <p:nvPr/>
        </p:nvSpPr>
        <p:spPr>
          <a:xfrm>
            <a:off x="3419872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圓角矩形 167"/>
          <p:cNvSpPr/>
          <p:nvPr/>
        </p:nvSpPr>
        <p:spPr>
          <a:xfrm>
            <a:off x="514806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圓角矩形 168"/>
          <p:cNvSpPr/>
          <p:nvPr/>
        </p:nvSpPr>
        <p:spPr>
          <a:xfrm>
            <a:off x="658822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文字方塊 171"/>
          <p:cNvSpPr txBox="1"/>
          <p:nvPr/>
        </p:nvSpPr>
        <p:spPr>
          <a:xfrm>
            <a:off x="7348552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323528" y="260648"/>
            <a:ext cx="9092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後牆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圓角矩形 62"/>
          <p:cNvSpPr/>
          <p:nvPr/>
        </p:nvSpPr>
        <p:spPr>
          <a:xfrm rot="5400000">
            <a:off x="1887298" y="2184041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圓角矩形 63"/>
          <p:cNvSpPr/>
          <p:nvPr/>
        </p:nvSpPr>
        <p:spPr>
          <a:xfrm rot="5400000">
            <a:off x="3678444" y="2184457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圓角矩形 64"/>
          <p:cNvSpPr/>
          <p:nvPr/>
        </p:nvSpPr>
        <p:spPr>
          <a:xfrm rot="5400000">
            <a:off x="4758565" y="2180422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圓角矩形 65"/>
          <p:cNvSpPr/>
          <p:nvPr/>
        </p:nvSpPr>
        <p:spPr>
          <a:xfrm rot="5400000">
            <a:off x="6702780" y="2180422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2789906" y="5805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057423" y="4256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980653" y="36269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057423" y="3032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980653" y="24027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980653" y="14754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297312" y="2420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52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052289"/>
            <a:ext cx="6336704" cy="47529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41328" y="6309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2699792" y="2780928"/>
            <a:ext cx="1275667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圓角矩形 99"/>
          <p:cNvSpPr/>
          <p:nvPr/>
        </p:nvSpPr>
        <p:spPr>
          <a:xfrm>
            <a:off x="5260760" y="2780928"/>
            <a:ext cx="1327464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/>
          <p:cNvSpPr txBox="1"/>
          <p:nvPr/>
        </p:nvSpPr>
        <p:spPr>
          <a:xfrm>
            <a:off x="1907704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724128" y="2420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6930574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8" name="文字方塊 127"/>
          <p:cNvSpPr txBox="1"/>
          <p:nvPr/>
        </p:nvSpPr>
        <p:spPr>
          <a:xfrm>
            <a:off x="1061714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984944" y="4806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6516216" y="2854252"/>
            <a:ext cx="0" cy="2951012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/>
          <p:cNvSpPr txBox="1"/>
          <p:nvPr/>
        </p:nvSpPr>
        <p:spPr>
          <a:xfrm>
            <a:off x="6601568" y="41490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40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2365" y="1054187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/>
        </p:nvSpPr>
        <p:spPr>
          <a:xfrm>
            <a:off x="3473519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5004048" y="105658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6497855" y="1052736"/>
            <a:ext cx="522417" cy="88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434232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3982282" y="1331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46" name="直線單箭頭接點 145"/>
          <p:cNvCxnSpPr/>
          <p:nvPr/>
        </p:nvCxnSpPr>
        <p:spPr>
          <a:xfrm>
            <a:off x="3797857" y="1961315"/>
            <a:ext cx="0" cy="80864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3793256" y="21600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519039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5854490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7146182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2902162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1529558" y="6926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4" name="圓角矩形 153"/>
          <p:cNvSpPr/>
          <p:nvPr/>
        </p:nvSpPr>
        <p:spPr>
          <a:xfrm rot="5400000">
            <a:off x="2337036" y="2184041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文字方塊 159"/>
          <p:cNvSpPr txBox="1"/>
          <p:nvPr/>
        </p:nvSpPr>
        <p:spPr>
          <a:xfrm>
            <a:off x="6214530" y="20431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2" name="圓角矩形 161"/>
          <p:cNvSpPr/>
          <p:nvPr/>
        </p:nvSpPr>
        <p:spPr>
          <a:xfrm>
            <a:off x="1835696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文字方塊 164"/>
          <p:cNvSpPr txBox="1"/>
          <p:nvPr/>
        </p:nvSpPr>
        <p:spPr>
          <a:xfrm>
            <a:off x="1475656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2038066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7" name="圓角矩形 166"/>
          <p:cNvSpPr/>
          <p:nvPr/>
        </p:nvSpPr>
        <p:spPr>
          <a:xfrm>
            <a:off x="3419872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圓角矩形 167"/>
          <p:cNvSpPr/>
          <p:nvPr/>
        </p:nvSpPr>
        <p:spPr>
          <a:xfrm>
            <a:off x="514806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圓角矩形 168"/>
          <p:cNvSpPr/>
          <p:nvPr/>
        </p:nvSpPr>
        <p:spPr>
          <a:xfrm>
            <a:off x="6588224" y="5733256"/>
            <a:ext cx="720080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文字方塊 170"/>
          <p:cNvSpPr txBox="1"/>
          <p:nvPr/>
        </p:nvSpPr>
        <p:spPr>
          <a:xfrm>
            <a:off x="286191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7348552" y="579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左右牆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圓角矩形 54"/>
          <p:cNvSpPr/>
          <p:nvPr/>
        </p:nvSpPr>
        <p:spPr>
          <a:xfrm rot="5400000">
            <a:off x="1092206" y="4966785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圓角矩形 55"/>
          <p:cNvSpPr/>
          <p:nvPr/>
        </p:nvSpPr>
        <p:spPr>
          <a:xfrm rot="5400000">
            <a:off x="1092206" y="3785707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圓角矩形 56"/>
          <p:cNvSpPr/>
          <p:nvPr/>
        </p:nvSpPr>
        <p:spPr>
          <a:xfrm rot="5400000">
            <a:off x="1092206" y="2561571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圓角矩形 60"/>
          <p:cNvSpPr/>
          <p:nvPr/>
        </p:nvSpPr>
        <p:spPr>
          <a:xfrm rot="5400000">
            <a:off x="7356901" y="4966369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圓角矩形 61"/>
          <p:cNvSpPr/>
          <p:nvPr/>
        </p:nvSpPr>
        <p:spPr>
          <a:xfrm rot="5400000">
            <a:off x="7356901" y="3785291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角矩形 62"/>
          <p:cNvSpPr/>
          <p:nvPr/>
        </p:nvSpPr>
        <p:spPr>
          <a:xfrm rot="5400000">
            <a:off x="7356901" y="2561155"/>
            <a:ext cx="694892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4441328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852001" y="3212976"/>
            <a:ext cx="921980" cy="1043908"/>
            <a:chOff x="2911834" y="3861048"/>
            <a:chExt cx="921980" cy="1043908"/>
          </a:xfrm>
        </p:grpSpPr>
        <p:sp>
          <p:nvSpPr>
            <p:cNvPr id="2" name="圓形圖 1"/>
            <p:cNvSpPr/>
            <p:nvPr/>
          </p:nvSpPr>
          <p:spPr>
            <a:xfrm>
              <a:off x="2912694" y="3866064"/>
              <a:ext cx="834544" cy="895373"/>
            </a:xfrm>
            <a:prstGeom prst="pie">
              <a:avLst>
                <a:gd name="adj1" fmla="val 1078311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圓形圖 65"/>
            <p:cNvSpPr/>
            <p:nvPr/>
          </p:nvSpPr>
          <p:spPr>
            <a:xfrm>
              <a:off x="2999270" y="3861048"/>
              <a:ext cx="834544" cy="895373"/>
            </a:xfrm>
            <a:prstGeom prst="pie">
              <a:avLst>
                <a:gd name="adj1" fmla="val 16191413"/>
                <a:gd name="adj2" fmla="val 411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圓角化單一角落矩形 2"/>
            <p:cNvSpPr/>
            <p:nvPr/>
          </p:nvSpPr>
          <p:spPr>
            <a:xfrm>
              <a:off x="2911834" y="4434496"/>
              <a:ext cx="404210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圓角化單一角落矩形 67"/>
            <p:cNvSpPr/>
            <p:nvPr/>
          </p:nvSpPr>
          <p:spPr>
            <a:xfrm>
              <a:off x="3422922" y="4433833"/>
              <a:ext cx="408252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5450220" y="3212976"/>
            <a:ext cx="921980" cy="1043908"/>
            <a:chOff x="2911834" y="3861048"/>
            <a:chExt cx="921980" cy="1043908"/>
          </a:xfrm>
        </p:grpSpPr>
        <p:sp>
          <p:nvSpPr>
            <p:cNvPr id="81" name="圓形圖 80"/>
            <p:cNvSpPr/>
            <p:nvPr/>
          </p:nvSpPr>
          <p:spPr>
            <a:xfrm>
              <a:off x="2912694" y="3866064"/>
              <a:ext cx="834544" cy="895373"/>
            </a:xfrm>
            <a:prstGeom prst="pie">
              <a:avLst>
                <a:gd name="adj1" fmla="val 1078311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圓形圖 81"/>
            <p:cNvSpPr/>
            <p:nvPr/>
          </p:nvSpPr>
          <p:spPr>
            <a:xfrm>
              <a:off x="2999270" y="3861048"/>
              <a:ext cx="834544" cy="895373"/>
            </a:xfrm>
            <a:prstGeom prst="pie">
              <a:avLst>
                <a:gd name="adj1" fmla="val 16191413"/>
                <a:gd name="adj2" fmla="val 411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圓角化單一角落矩形 82"/>
            <p:cNvSpPr/>
            <p:nvPr/>
          </p:nvSpPr>
          <p:spPr>
            <a:xfrm>
              <a:off x="2911834" y="4434496"/>
              <a:ext cx="404210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圓角化單一角落矩形 83"/>
            <p:cNvSpPr/>
            <p:nvPr/>
          </p:nvSpPr>
          <p:spPr>
            <a:xfrm>
              <a:off x="3422922" y="4433833"/>
              <a:ext cx="408252" cy="470460"/>
            </a:xfrm>
            <a:prstGeom prst="round1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5" name="文字方塊 84"/>
          <p:cNvSpPr txBox="1"/>
          <p:nvPr/>
        </p:nvSpPr>
        <p:spPr>
          <a:xfrm>
            <a:off x="2542122" y="3851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2915816" y="42747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87" name="直線單箭頭接點 86"/>
          <p:cNvCxnSpPr/>
          <p:nvPr/>
        </p:nvCxnSpPr>
        <p:spPr>
          <a:xfrm>
            <a:off x="6093221" y="4289980"/>
            <a:ext cx="0" cy="151433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652120" y="4859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3158999" y="417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3716957" y="3527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2555776" y="3284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>
            <a:off x="3311652" y="2856645"/>
            <a:ext cx="0" cy="353336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3320705" y="2843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453620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6" name="圓角矩形 95"/>
          <p:cNvSpPr/>
          <p:nvPr/>
        </p:nvSpPr>
        <p:spPr>
          <a:xfrm rot="5400000">
            <a:off x="6252626" y="2189059"/>
            <a:ext cx="562975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1057423" y="4256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980653" y="36269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057423" y="3032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980653" y="24027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980653" y="14754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15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6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/>
          <p:cNvSpPr/>
          <p:nvPr/>
        </p:nvSpPr>
        <p:spPr>
          <a:xfrm rot="10800000">
            <a:off x="1403648" y="919037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左屋頂</a:t>
            </a:r>
            <a:endParaRPr lang="zh-TW" altLang="en-US" b="1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399156" y="56703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6818330" y="56703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rot="10800000">
            <a:off x="6680185" y="933369"/>
            <a:ext cx="1058362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 rot="10800000">
            <a:off x="1404386" y="929186"/>
            <a:ext cx="1058362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 rot="10800000">
            <a:off x="5837712" y="927065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/>
          <p:cNvSpPr/>
          <p:nvPr/>
        </p:nvSpPr>
        <p:spPr>
          <a:xfrm rot="10800000">
            <a:off x="4159212" y="927065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 rot="10800000">
            <a:off x="2471026" y="927065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文字方塊 119"/>
          <p:cNvSpPr txBox="1"/>
          <p:nvPr/>
        </p:nvSpPr>
        <p:spPr>
          <a:xfrm>
            <a:off x="5495188" y="9270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4919124" y="7737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22" name="直線單箭頭接點 121"/>
          <p:cNvCxnSpPr/>
          <p:nvPr/>
        </p:nvCxnSpPr>
        <p:spPr>
          <a:xfrm rot="10800000" flipH="1">
            <a:off x="2496606" y="5823609"/>
            <a:ext cx="4166886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字方塊 122"/>
          <p:cNvSpPr txBox="1"/>
          <p:nvPr/>
        </p:nvSpPr>
        <p:spPr>
          <a:xfrm>
            <a:off x="4370058" y="58236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6049042" y="5474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5234154" y="548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2614868" y="52110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76" name="文字方塊 175"/>
          <p:cNvSpPr txBox="1"/>
          <p:nvPr/>
        </p:nvSpPr>
        <p:spPr>
          <a:xfrm>
            <a:off x="2701015" y="470703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8" name="文字方塊 177"/>
          <p:cNvSpPr txBox="1"/>
          <p:nvPr/>
        </p:nvSpPr>
        <p:spPr>
          <a:xfrm>
            <a:off x="2529355" y="40234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2440142" y="27899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80" name="文字方塊 179"/>
          <p:cNvSpPr txBox="1"/>
          <p:nvPr/>
        </p:nvSpPr>
        <p:spPr>
          <a:xfrm>
            <a:off x="2538408" y="22949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81" name="直線單箭頭接點 180"/>
          <p:cNvCxnSpPr/>
          <p:nvPr/>
        </p:nvCxnSpPr>
        <p:spPr>
          <a:xfrm rot="10800000" flipH="1">
            <a:off x="2487662" y="2655257"/>
            <a:ext cx="39852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字方塊 191"/>
          <p:cNvSpPr txBox="1"/>
          <p:nvPr/>
        </p:nvSpPr>
        <p:spPr>
          <a:xfrm>
            <a:off x="2872190" y="22859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93" name="文字方塊 192"/>
          <p:cNvSpPr txBox="1"/>
          <p:nvPr/>
        </p:nvSpPr>
        <p:spPr>
          <a:xfrm>
            <a:off x="3232230" y="22859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97" name="直線單箭頭接點 196"/>
          <p:cNvCxnSpPr/>
          <p:nvPr/>
        </p:nvCxnSpPr>
        <p:spPr>
          <a:xfrm rot="10800000">
            <a:off x="6372200" y="2007185"/>
            <a:ext cx="0" cy="584436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字方塊 197"/>
          <p:cNvSpPr txBox="1"/>
          <p:nvPr/>
        </p:nvSpPr>
        <p:spPr>
          <a:xfrm>
            <a:off x="6358546" y="2114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99" name="直線單箭頭接點 198"/>
          <p:cNvCxnSpPr/>
          <p:nvPr/>
        </p:nvCxnSpPr>
        <p:spPr>
          <a:xfrm rot="10800000">
            <a:off x="5868882" y="2723555"/>
            <a:ext cx="0" cy="1515878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字方塊 199"/>
          <p:cNvSpPr txBox="1"/>
          <p:nvPr/>
        </p:nvSpPr>
        <p:spPr>
          <a:xfrm>
            <a:off x="5292080" y="329403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18.5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 rot="10800000">
            <a:off x="5364826" y="4285765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矩形 208"/>
          <p:cNvSpPr/>
          <p:nvPr/>
        </p:nvSpPr>
        <p:spPr>
          <a:xfrm rot="10800000">
            <a:off x="4320918" y="4285765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" name="矩形 211"/>
          <p:cNvSpPr/>
          <p:nvPr/>
        </p:nvSpPr>
        <p:spPr>
          <a:xfrm rot="10800000">
            <a:off x="3276594" y="4285765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" name="矩形 212"/>
          <p:cNvSpPr/>
          <p:nvPr/>
        </p:nvSpPr>
        <p:spPr>
          <a:xfrm rot="10800000">
            <a:off x="3276594" y="4290253"/>
            <a:ext cx="93962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" name="文字方塊 214"/>
          <p:cNvSpPr txBox="1"/>
          <p:nvPr/>
        </p:nvSpPr>
        <p:spPr>
          <a:xfrm>
            <a:off x="5813070" y="442017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1"/>
                </a:solidFill>
              </a:rPr>
              <a:t>5.5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sp>
        <p:nvSpPr>
          <p:cNvPr id="216" name="文字方塊 215"/>
          <p:cNvSpPr txBox="1"/>
          <p:nvPr/>
        </p:nvSpPr>
        <p:spPr>
          <a:xfrm>
            <a:off x="5382516" y="4409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218" name="文字方塊 217"/>
          <p:cNvSpPr txBox="1"/>
          <p:nvPr/>
        </p:nvSpPr>
        <p:spPr>
          <a:xfrm>
            <a:off x="4900857" y="4158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 rot="10800000">
            <a:off x="5788237" y="4290253"/>
            <a:ext cx="93962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0" name="文字方塊 219"/>
          <p:cNvSpPr txBox="1"/>
          <p:nvPr/>
        </p:nvSpPr>
        <p:spPr>
          <a:xfrm>
            <a:off x="5495188" y="520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221" name="直線單箭頭接點 220"/>
          <p:cNvCxnSpPr/>
          <p:nvPr/>
        </p:nvCxnSpPr>
        <p:spPr>
          <a:xfrm rot="10800000">
            <a:off x="5832670" y="5112492"/>
            <a:ext cx="0" cy="53130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4356714" y="548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3515418" y="5474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2700530" y="548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5148064" y="2249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4409878" y="2249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3635896" y="2249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5796136" y="225876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5436096" y="225876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228184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6196679" y="3995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6228184" y="278092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4302074" y="63093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234152" y="324433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89" name="直線單箭頭接點 88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2704151" y="33173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7528780" y="3934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7740352" y="31419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 rot="10800000">
            <a:off x="1407496" y="4236008"/>
            <a:ext cx="93962" cy="97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/>
        </p:nvSpPr>
        <p:spPr>
          <a:xfrm rot="10800000">
            <a:off x="1403648" y="1996431"/>
            <a:ext cx="93962" cy="129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文字方塊 96"/>
          <p:cNvSpPr txBox="1"/>
          <p:nvPr/>
        </p:nvSpPr>
        <p:spPr>
          <a:xfrm>
            <a:off x="927236" y="52631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 rot="10800000">
            <a:off x="7646390" y="4238734"/>
            <a:ext cx="93962" cy="97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/>
        </p:nvSpPr>
        <p:spPr>
          <a:xfrm rot="10800000">
            <a:off x="7642542" y="1999157"/>
            <a:ext cx="93962" cy="129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文字方塊 99"/>
          <p:cNvSpPr txBox="1"/>
          <p:nvPr/>
        </p:nvSpPr>
        <p:spPr>
          <a:xfrm>
            <a:off x="984944" y="4582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984944" y="36460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984944" y="2431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15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08" name="直線接點 107"/>
          <p:cNvCxnSpPr/>
          <p:nvPr/>
        </p:nvCxnSpPr>
        <p:spPr>
          <a:xfrm rot="10800000">
            <a:off x="6660232" y="2026153"/>
            <a:ext cx="0" cy="36063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/>
        </p:nvCxnSpPr>
        <p:spPr>
          <a:xfrm rot="10800000" flipH="1">
            <a:off x="2515905" y="1279077"/>
            <a:ext cx="411471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/>
          <p:nvPr/>
        </p:nvCxnSpPr>
        <p:spPr>
          <a:xfrm rot="10800000">
            <a:off x="2483768" y="1992921"/>
            <a:ext cx="0" cy="36788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/>
          <p:nvPr/>
        </p:nvCxnSpPr>
        <p:spPr>
          <a:xfrm rot="10800000" flipH="1">
            <a:off x="2510927" y="1999157"/>
            <a:ext cx="411471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 rot="10800000">
            <a:off x="7380312" y="2038055"/>
            <a:ext cx="0" cy="36063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/>
        </p:nvCxnSpPr>
        <p:spPr>
          <a:xfrm rot="10800000">
            <a:off x="1763688" y="1983705"/>
            <a:ext cx="0" cy="36788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 rot="10800000">
            <a:off x="2893862" y="5119453"/>
            <a:ext cx="93962" cy="55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 rot="10800000">
            <a:off x="2893862" y="3736485"/>
            <a:ext cx="93962" cy="92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 rot="10800000">
            <a:off x="2893862" y="2598163"/>
            <a:ext cx="93962" cy="65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/>
          <p:cNvSpPr/>
          <p:nvPr/>
        </p:nvSpPr>
        <p:spPr>
          <a:xfrm rot="10800000">
            <a:off x="6156176" y="5116917"/>
            <a:ext cx="93962" cy="55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矩形 143"/>
          <p:cNvSpPr/>
          <p:nvPr/>
        </p:nvSpPr>
        <p:spPr>
          <a:xfrm rot="10800000">
            <a:off x="6156176" y="3733949"/>
            <a:ext cx="93962" cy="92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/>
          <p:cNvSpPr/>
          <p:nvPr/>
        </p:nvSpPr>
        <p:spPr>
          <a:xfrm rot="10800000">
            <a:off x="6156176" y="2595627"/>
            <a:ext cx="93962" cy="65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/>
          <p:cNvSpPr/>
          <p:nvPr/>
        </p:nvSpPr>
        <p:spPr>
          <a:xfrm rot="10800000">
            <a:off x="5814468" y="2590593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矩形 146"/>
          <p:cNvSpPr/>
          <p:nvPr/>
        </p:nvSpPr>
        <p:spPr>
          <a:xfrm rot="10800000">
            <a:off x="5085404" y="2590593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矩形 147"/>
          <p:cNvSpPr/>
          <p:nvPr/>
        </p:nvSpPr>
        <p:spPr>
          <a:xfrm rot="10800000">
            <a:off x="4311127" y="2589526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矩形 148"/>
          <p:cNvSpPr/>
          <p:nvPr/>
        </p:nvSpPr>
        <p:spPr>
          <a:xfrm rot="10800000">
            <a:off x="3582289" y="2589526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矩形 149"/>
          <p:cNvSpPr/>
          <p:nvPr/>
        </p:nvSpPr>
        <p:spPr>
          <a:xfrm rot="10800000">
            <a:off x="2897710" y="2599646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文字方塊 150"/>
          <p:cNvSpPr txBox="1"/>
          <p:nvPr/>
        </p:nvSpPr>
        <p:spPr>
          <a:xfrm>
            <a:off x="6300192" y="14858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4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302074" y="63093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34152" y="324433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827584" y="1047794"/>
            <a:ext cx="0" cy="475747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1363400" y="6327904"/>
            <a:ext cx="644896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右屋頂</a:t>
            </a:r>
            <a:endParaRPr lang="zh-TW" altLang="en-US" b="1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 rot="10800000">
            <a:off x="1403648" y="919037"/>
            <a:ext cx="6336704" cy="47525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1" name="直線接點 70"/>
          <p:cNvCxnSpPr/>
          <p:nvPr/>
        </p:nvCxnSpPr>
        <p:spPr>
          <a:xfrm rot="10800000">
            <a:off x="6660232" y="2026153"/>
            <a:ext cx="0" cy="36063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398418" y="5662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6817592" y="56622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76" name="直線接點 75"/>
          <p:cNvCxnSpPr/>
          <p:nvPr/>
        </p:nvCxnSpPr>
        <p:spPr>
          <a:xfrm rot="10800000" flipH="1">
            <a:off x="2515905" y="1279077"/>
            <a:ext cx="411471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 rot="10800000">
            <a:off x="2483768" y="1992921"/>
            <a:ext cx="0" cy="36788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 rot="10800000" flipH="1">
            <a:off x="2510927" y="1999157"/>
            <a:ext cx="411471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 rot="10800000">
            <a:off x="7380312" y="2038055"/>
            <a:ext cx="0" cy="36063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 rot="10800000">
            <a:off x="1763688" y="1983705"/>
            <a:ext cx="0" cy="36788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/>
          <p:cNvSpPr txBox="1"/>
          <p:nvPr/>
        </p:nvSpPr>
        <p:spPr>
          <a:xfrm>
            <a:off x="7528780" y="3934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7740352" y="31419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300192" y="14858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 rot="10800000">
            <a:off x="1407496" y="4236008"/>
            <a:ext cx="93962" cy="97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/>
          <p:cNvSpPr/>
          <p:nvPr/>
        </p:nvSpPr>
        <p:spPr>
          <a:xfrm rot="10800000">
            <a:off x="1403648" y="1996431"/>
            <a:ext cx="93962" cy="129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/>
          <p:cNvSpPr txBox="1"/>
          <p:nvPr/>
        </p:nvSpPr>
        <p:spPr>
          <a:xfrm>
            <a:off x="927236" y="52631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 rot="10800000">
            <a:off x="7646390" y="4238734"/>
            <a:ext cx="93962" cy="97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 rot="10800000">
            <a:off x="7642542" y="1999157"/>
            <a:ext cx="93962" cy="129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文字方塊 154"/>
          <p:cNvSpPr txBox="1"/>
          <p:nvPr/>
        </p:nvSpPr>
        <p:spPr>
          <a:xfrm>
            <a:off x="984944" y="4582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984944" y="36460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984944" y="2431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262539" y="4581128"/>
            <a:ext cx="93962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3159415" y="5328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3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361208" y="47878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 rot="10800000">
            <a:off x="2893862" y="5119453"/>
            <a:ext cx="93962" cy="55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 rot="10800000">
            <a:off x="2893862" y="3736485"/>
            <a:ext cx="93962" cy="92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 rot="10800000">
            <a:off x="2893862" y="2598163"/>
            <a:ext cx="93962" cy="65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 rot="10800000">
            <a:off x="6156176" y="5116917"/>
            <a:ext cx="93962" cy="55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 rot="10800000">
            <a:off x="6156176" y="3733949"/>
            <a:ext cx="93962" cy="92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 rot="10800000">
            <a:off x="6156176" y="2595627"/>
            <a:ext cx="93962" cy="65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 rot="10800000">
            <a:off x="5814468" y="2590593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 rot="10800000">
            <a:off x="5085404" y="2590593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 rot="10800000">
            <a:off x="4311127" y="2589526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 rot="10800000">
            <a:off x="3582289" y="2589526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 rot="10800000">
            <a:off x="2897710" y="2599646"/>
            <a:ext cx="431753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6228184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6196679" y="3995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11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228184" y="278092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774182" y="4581128"/>
            <a:ext cx="93962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3257750" y="2993870"/>
            <a:ext cx="100741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5767403" y="2996952"/>
            <a:ext cx="100741" cy="7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/>
        </p:nvSpPr>
        <p:spPr>
          <a:xfrm>
            <a:off x="3257491" y="2996952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/>
        </p:nvSpPr>
        <p:spPr>
          <a:xfrm>
            <a:off x="4301399" y="2996952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5345723" y="2996952"/>
            <a:ext cx="522421" cy="9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550234" y="2664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5148064" y="2249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4409878" y="2249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8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3635896" y="2249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5796136" y="225876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5436096" y="225876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915816" y="289696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3361208" y="32129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3825177" y="2843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3073176" y="3995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10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7" name="流程圖: 接點 16"/>
          <p:cNvSpPr/>
          <p:nvPr/>
        </p:nvSpPr>
        <p:spPr>
          <a:xfrm>
            <a:off x="3907321" y="3706376"/>
            <a:ext cx="1306800" cy="1306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8" name="直線單箭頭接點 97"/>
          <p:cNvCxnSpPr/>
          <p:nvPr/>
        </p:nvCxnSpPr>
        <p:spPr>
          <a:xfrm>
            <a:off x="4572000" y="3120341"/>
            <a:ext cx="0" cy="56636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4621301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00" name="直線單箭頭接點 99"/>
          <p:cNvCxnSpPr/>
          <p:nvPr/>
        </p:nvCxnSpPr>
        <p:spPr>
          <a:xfrm rot="10800000" flipH="1">
            <a:off x="3984381" y="5085183"/>
            <a:ext cx="120699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/>
          <p:cNvSpPr txBox="1"/>
          <p:nvPr/>
        </p:nvSpPr>
        <p:spPr>
          <a:xfrm>
            <a:off x="4355976" y="50758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07" name="直線單箭頭接點 106"/>
          <p:cNvCxnSpPr/>
          <p:nvPr/>
        </p:nvCxnSpPr>
        <p:spPr>
          <a:xfrm rot="10800000" flipH="1">
            <a:off x="5275198" y="4140442"/>
            <a:ext cx="511885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5319239" y="41400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2" name="直線單箭頭接點 111"/>
          <p:cNvCxnSpPr/>
          <p:nvPr/>
        </p:nvCxnSpPr>
        <p:spPr>
          <a:xfrm>
            <a:off x="3779912" y="5076811"/>
            <a:ext cx="0" cy="58443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3766258" y="5175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2704151" y="33173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 rot="10800000">
            <a:off x="6680185" y="933369"/>
            <a:ext cx="1058362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/>
          <p:cNvSpPr/>
          <p:nvPr/>
        </p:nvSpPr>
        <p:spPr>
          <a:xfrm rot="10800000">
            <a:off x="1404386" y="929186"/>
            <a:ext cx="1058362" cy="106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/>
          <p:cNvSpPr/>
          <p:nvPr/>
        </p:nvSpPr>
        <p:spPr>
          <a:xfrm rot="10800000">
            <a:off x="5837712" y="927065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/>
          <p:cNvSpPr/>
          <p:nvPr/>
        </p:nvSpPr>
        <p:spPr>
          <a:xfrm rot="10800000">
            <a:off x="4159212" y="927065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/>
          <p:cNvSpPr/>
          <p:nvPr/>
        </p:nvSpPr>
        <p:spPr>
          <a:xfrm rot="10800000">
            <a:off x="2471026" y="927065"/>
            <a:ext cx="841364" cy="90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文字方塊 131"/>
          <p:cNvSpPr txBox="1"/>
          <p:nvPr/>
        </p:nvSpPr>
        <p:spPr>
          <a:xfrm>
            <a:off x="5495188" y="9270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4919124" y="7737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6049042" y="5474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5234154" y="548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4356714" y="548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3515418" y="5474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12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2700530" y="548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45" name="直線單箭頭接點 144"/>
          <p:cNvCxnSpPr/>
          <p:nvPr/>
        </p:nvCxnSpPr>
        <p:spPr>
          <a:xfrm rot="10800000" flipH="1">
            <a:off x="2496606" y="5823609"/>
            <a:ext cx="4166886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字方塊 145"/>
          <p:cNvSpPr txBox="1"/>
          <p:nvPr/>
        </p:nvSpPr>
        <p:spPr>
          <a:xfrm>
            <a:off x="4370058" y="58236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2440142" y="27899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2538408" y="22949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</a:t>
            </a:r>
            <a:endParaRPr lang="zh-TW" altLang="en-US">
              <a:solidFill>
                <a:schemeClr val="accent1"/>
              </a:solidFill>
            </a:endParaRPr>
          </a:p>
        </p:txBody>
      </p:sp>
      <p:cxnSp>
        <p:nvCxnSpPr>
          <p:cNvPr id="149" name="直線單箭頭接點 148"/>
          <p:cNvCxnSpPr/>
          <p:nvPr/>
        </p:nvCxnSpPr>
        <p:spPr>
          <a:xfrm rot="10800000" flipH="1">
            <a:off x="2487662" y="2655257"/>
            <a:ext cx="39852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字方塊 149"/>
          <p:cNvSpPr txBox="1"/>
          <p:nvPr/>
        </p:nvSpPr>
        <p:spPr>
          <a:xfrm>
            <a:off x="2872190" y="22859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3232230" y="22859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5.5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2614868" y="52110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accent1"/>
                </a:solidFill>
              </a:rPr>
              <a:t>6</a:t>
            </a:r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2529355" y="40234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8" name="文字方塊 157"/>
          <p:cNvSpPr txBox="1"/>
          <p:nvPr/>
        </p:nvSpPr>
        <p:spPr>
          <a:xfrm>
            <a:off x="2701015" y="470703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59" name="直線單箭頭接點 158"/>
          <p:cNvCxnSpPr/>
          <p:nvPr/>
        </p:nvCxnSpPr>
        <p:spPr>
          <a:xfrm rot="10800000">
            <a:off x="6372200" y="2007185"/>
            <a:ext cx="0" cy="584436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字方塊 159"/>
          <p:cNvSpPr txBox="1"/>
          <p:nvPr/>
        </p:nvSpPr>
        <p:spPr>
          <a:xfrm>
            <a:off x="6358546" y="2114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31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648" y="1124744"/>
            <a:ext cx="6336704" cy="1728192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8347" y="1651841"/>
            <a:ext cx="6808029" cy="697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27584" y="1844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37516" y="2060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18896" y="2267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 rot="5400000">
            <a:off x="2444157" y="1788784"/>
            <a:ext cx="349564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 rot="5400000">
            <a:off x="6359332" y="1790793"/>
            <a:ext cx="349564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86138" y="16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1198919" y="2996952"/>
            <a:ext cx="677792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441328" y="2996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1439444" y="2528276"/>
            <a:ext cx="1130521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718839" y="24928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12.5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2675207" y="1520164"/>
            <a:ext cx="38259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441328" y="11247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6598952" y="2528276"/>
            <a:ext cx="105888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858888" y="24928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12.5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23528" y="260648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前後樑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03648" y="4293096"/>
            <a:ext cx="6336704" cy="1728192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148347" y="4820193"/>
            <a:ext cx="6808029" cy="697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27584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437516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118896" y="543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3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>
            <a:off x="1198919" y="6165304"/>
            <a:ext cx="677792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4441328" y="61653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1493390" y="5696628"/>
            <a:ext cx="66510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1583460" y="566124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H="1">
            <a:off x="4039554" y="5085184"/>
            <a:ext cx="934315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4297312" y="50758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23528" y="3429000"/>
            <a:ext cx="11400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1F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左右樑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圓角矩形 44"/>
          <p:cNvSpPr/>
          <p:nvPr/>
        </p:nvSpPr>
        <p:spPr>
          <a:xfrm rot="5400000">
            <a:off x="1994004" y="5306030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圓角矩形 45"/>
          <p:cNvSpPr/>
          <p:nvPr/>
        </p:nvSpPr>
        <p:spPr>
          <a:xfrm rot="5400000">
            <a:off x="3785150" y="5306446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圓角矩形 46"/>
          <p:cNvSpPr/>
          <p:nvPr/>
        </p:nvSpPr>
        <p:spPr>
          <a:xfrm rot="5400000">
            <a:off x="4865271" y="5302411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 rot="5400000">
            <a:off x="6809486" y="5302411"/>
            <a:ext cx="34956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2195736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7012297" y="5696628"/>
            <a:ext cx="66510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7110871" y="566124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 flipH="1">
            <a:off x="2232716" y="5696389"/>
            <a:ext cx="169110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857152" y="56610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 flipH="1">
            <a:off x="5148064" y="5696628"/>
            <a:ext cx="1691107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5772500" y="56612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6" name="圓角矩形 55"/>
          <p:cNvSpPr/>
          <p:nvPr/>
        </p:nvSpPr>
        <p:spPr>
          <a:xfrm rot="5400000">
            <a:off x="1354804" y="2217912"/>
            <a:ext cx="16969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圓角矩形 56"/>
          <p:cNvSpPr/>
          <p:nvPr/>
        </p:nvSpPr>
        <p:spPr>
          <a:xfrm rot="5400000">
            <a:off x="7618651" y="2218126"/>
            <a:ext cx="17139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圓角矩形 57"/>
          <p:cNvSpPr/>
          <p:nvPr/>
        </p:nvSpPr>
        <p:spPr>
          <a:xfrm rot="5400000">
            <a:off x="1354804" y="5395317"/>
            <a:ext cx="16969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圓角矩形 58"/>
          <p:cNvSpPr/>
          <p:nvPr/>
        </p:nvSpPr>
        <p:spPr>
          <a:xfrm rot="5400000">
            <a:off x="7618651" y="5395531"/>
            <a:ext cx="171393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7236296" y="206002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1.6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7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3528" y="260648"/>
            <a:ext cx="10150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樓梯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813930" y="620632"/>
            <a:ext cx="7214454" cy="2520336"/>
            <a:chOff x="813930" y="620632"/>
            <a:chExt cx="7214454" cy="2520336"/>
          </a:xfrm>
        </p:grpSpPr>
        <p:sp>
          <p:nvSpPr>
            <p:cNvPr id="7" name="矩形 6"/>
            <p:cNvSpPr/>
            <p:nvPr/>
          </p:nvSpPr>
          <p:spPr>
            <a:xfrm>
              <a:off x="1322404" y="955856"/>
              <a:ext cx="6336704" cy="16700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609680" y="14754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12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4274732" y="27716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93" name="直線接點 92"/>
            <p:cNvCxnSpPr/>
            <p:nvPr/>
          </p:nvCxnSpPr>
          <p:spPr>
            <a:xfrm flipH="1">
              <a:off x="1391740" y="2060848"/>
              <a:ext cx="620690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字方塊 93"/>
            <p:cNvSpPr txBox="1"/>
            <p:nvPr/>
          </p:nvSpPr>
          <p:spPr>
            <a:xfrm>
              <a:off x="7600444" y="2169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7" name="圓角矩形 96"/>
            <p:cNvSpPr/>
            <p:nvPr/>
          </p:nvSpPr>
          <p:spPr>
            <a:xfrm>
              <a:off x="1318648" y="2555668"/>
              <a:ext cx="90667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圓角矩形 98"/>
            <p:cNvSpPr/>
            <p:nvPr/>
          </p:nvSpPr>
          <p:spPr>
            <a:xfrm>
              <a:off x="3131997" y="2555668"/>
              <a:ext cx="90667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圓角矩形 100"/>
            <p:cNvSpPr/>
            <p:nvPr/>
          </p:nvSpPr>
          <p:spPr>
            <a:xfrm>
              <a:off x="4945348" y="2555668"/>
              <a:ext cx="90667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圓角矩形 105"/>
            <p:cNvSpPr/>
            <p:nvPr/>
          </p:nvSpPr>
          <p:spPr>
            <a:xfrm>
              <a:off x="6749463" y="2557548"/>
              <a:ext cx="90667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1650318" y="22583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8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7073808" y="22675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8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6146940" y="25649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5269190" y="22583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3459754" y="2258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2546540" y="25648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4346740" y="22675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9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8" name="圓角矩形 117"/>
            <p:cNvSpPr/>
            <p:nvPr/>
          </p:nvSpPr>
          <p:spPr>
            <a:xfrm>
              <a:off x="1322404" y="963152"/>
              <a:ext cx="422971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圓角矩形 118"/>
            <p:cNvSpPr/>
            <p:nvPr/>
          </p:nvSpPr>
          <p:spPr>
            <a:xfrm>
              <a:off x="2258508" y="961812"/>
              <a:ext cx="749319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1305812" y="62068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1882934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2435644" y="62063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7.5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3122604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7" name="圓角矩形 126"/>
            <p:cNvSpPr/>
            <p:nvPr/>
          </p:nvSpPr>
          <p:spPr>
            <a:xfrm>
              <a:off x="3521524" y="961812"/>
              <a:ext cx="681200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3698668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2" name="圓角矩形 131"/>
            <p:cNvSpPr/>
            <p:nvPr/>
          </p:nvSpPr>
          <p:spPr>
            <a:xfrm rot="10800000">
              <a:off x="7236137" y="958554"/>
              <a:ext cx="422971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圓角矩形 132"/>
            <p:cNvSpPr/>
            <p:nvPr/>
          </p:nvSpPr>
          <p:spPr>
            <a:xfrm rot="10800000">
              <a:off x="5898753" y="959894"/>
              <a:ext cx="824251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圓角矩形 133"/>
            <p:cNvSpPr/>
            <p:nvPr/>
          </p:nvSpPr>
          <p:spPr>
            <a:xfrm rot="10800000">
              <a:off x="4704615" y="959894"/>
              <a:ext cx="681200" cy="205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文字方塊 134"/>
            <p:cNvSpPr txBox="1"/>
            <p:nvPr/>
          </p:nvSpPr>
          <p:spPr>
            <a:xfrm>
              <a:off x="4305378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6" name="文字方塊 135"/>
            <p:cNvSpPr txBox="1"/>
            <p:nvPr/>
          </p:nvSpPr>
          <p:spPr>
            <a:xfrm>
              <a:off x="4890678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7" name="文字方塊 136"/>
            <p:cNvSpPr txBox="1"/>
            <p:nvPr/>
          </p:nvSpPr>
          <p:spPr>
            <a:xfrm>
              <a:off x="5485214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6074932" y="62068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7.5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9" name="文字方塊 138"/>
            <p:cNvSpPr txBox="1"/>
            <p:nvPr/>
          </p:nvSpPr>
          <p:spPr>
            <a:xfrm>
              <a:off x="6825658" y="620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0" name="文字方塊 139"/>
            <p:cNvSpPr txBox="1"/>
            <p:nvPr/>
          </p:nvSpPr>
          <p:spPr>
            <a:xfrm>
              <a:off x="7210404" y="62068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4.5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1" name="文字方塊 140"/>
            <p:cNvSpPr txBox="1"/>
            <p:nvPr/>
          </p:nvSpPr>
          <p:spPr>
            <a:xfrm>
              <a:off x="7663926" y="8809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2" name="文字方塊 141"/>
            <p:cNvSpPr txBox="1"/>
            <p:nvPr/>
          </p:nvSpPr>
          <p:spPr>
            <a:xfrm>
              <a:off x="813930" y="1628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25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43" name="文字方塊 142"/>
          <p:cNvSpPr txBox="1"/>
          <p:nvPr/>
        </p:nvSpPr>
        <p:spPr>
          <a:xfrm>
            <a:off x="323528" y="3068960"/>
            <a:ext cx="1476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樓梯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階前牆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322404" y="4052256"/>
            <a:ext cx="6336704" cy="1670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文字方塊 146"/>
          <p:cNvSpPr txBox="1"/>
          <p:nvPr/>
        </p:nvSpPr>
        <p:spPr>
          <a:xfrm>
            <a:off x="4274732" y="58680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48" name="直線接點 147"/>
          <p:cNvCxnSpPr/>
          <p:nvPr/>
        </p:nvCxnSpPr>
        <p:spPr>
          <a:xfrm flipH="1">
            <a:off x="1391740" y="5157248"/>
            <a:ext cx="6206905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文字方塊 148"/>
          <p:cNvSpPr txBox="1"/>
          <p:nvPr/>
        </p:nvSpPr>
        <p:spPr>
          <a:xfrm>
            <a:off x="7600444" y="5266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0" name="圓角矩形 149"/>
          <p:cNvSpPr/>
          <p:nvPr/>
        </p:nvSpPr>
        <p:spPr>
          <a:xfrm>
            <a:off x="1318648" y="5652068"/>
            <a:ext cx="90667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圓角矩形 150"/>
          <p:cNvSpPr/>
          <p:nvPr/>
        </p:nvSpPr>
        <p:spPr>
          <a:xfrm>
            <a:off x="3131997" y="5652068"/>
            <a:ext cx="90667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圓角矩形 151"/>
          <p:cNvSpPr/>
          <p:nvPr/>
        </p:nvSpPr>
        <p:spPr>
          <a:xfrm>
            <a:off x="4945348" y="5652068"/>
            <a:ext cx="90667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圓角矩形 152"/>
          <p:cNvSpPr/>
          <p:nvPr/>
        </p:nvSpPr>
        <p:spPr>
          <a:xfrm>
            <a:off x="6749463" y="5653948"/>
            <a:ext cx="90667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文字方塊 153"/>
          <p:cNvSpPr txBox="1"/>
          <p:nvPr/>
        </p:nvSpPr>
        <p:spPr>
          <a:xfrm>
            <a:off x="1650318" y="535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7073808" y="5363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6146940" y="5661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5269190" y="5354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8" name="文字方塊 157"/>
          <p:cNvSpPr txBox="1"/>
          <p:nvPr/>
        </p:nvSpPr>
        <p:spPr>
          <a:xfrm>
            <a:off x="3459754" y="5354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9" name="文字方塊 158"/>
          <p:cNvSpPr txBox="1"/>
          <p:nvPr/>
        </p:nvSpPr>
        <p:spPr>
          <a:xfrm>
            <a:off x="2546540" y="566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4346740" y="5363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9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1305812" y="48417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1882934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5" name="文字方塊 164"/>
          <p:cNvSpPr txBox="1"/>
          <p:nvPr/>
        </p:nvSpPr>
        <p:spPr>
          <a:xfrm>
            <a:off x="2435644" y="484170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3122604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8" name="文字方塊 167"/>
          <p:cNvSpPr txBox="1"/>
          <p:nvPr/>
        </p:nvSpPr>
        <p:spPr>
          <a:xfrm>
            <a:off x="3698668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4305378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4890678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6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5485214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6074932" y="48417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7.5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6" name="文字方塊 175"/>
          <p:cNvSpPr txBox="1"/>
          <p:nvPr/>
        </p:nvSpPr>
        <p:spPr>
          <a:xfrm>
            <a:off x="6825658" y="4841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7" name="文字方塊 176"/>
          <p:cNvSpPr txBox="1"/>
          <p:nvPr/>
        </p:nvSpPr>
        <p:spPr>
          <a:xfrm>
            <a:off x="7210404" y="48417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4.5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8" name="文字方塊 177"/>
          <p:cNvSpPr txBox="1"/>
          <p:nvPr/>
        </p:nvSpPr>
        <p:spPr>
          <a:xfrm>
            <a:off x="7663926" y="44998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14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813930" y="472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24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80" name="圓角矩形 179"/>
          <p:cNvSpPr/>
          <p:nvPr/>
        </p:nvSpPr>
        <p:spPr>
          <a:xfrm>
            <a:off x="1742937" y="5157192"/>
            <a:ext cx="51394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圓角矩形 180"/>
          <p:cNvSpPr/>
          <p:nvPr/>
        </p:nvSpPr>
        <p:spPr>
          <a:xfrm>
            <a:off x="2987824" y="5157192"/>
            <a:ext cx="51394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圓角矩形 181"/>
          <p:cNvSpPr/>
          <p:nvPr/>
        </p:nvSpPr>
        <p:spPr>
          <a:xfrm>
            <a:off x="4202070" y="5157192"/>
            <a:ext cx="51394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圓角矩形 182"/>
          <p:cNvSpPr/>
          <p:nvPr/>
        </p:nvSpPr>
        <p:spPr>
          <a:xfrm>
            <a:off x="5399047" y="5157192"/>
            <a:ext cx="51394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圓角矩形 183"/>
          <p:cNvSpPr/>
          <p:nvPr/>
        </p:nvSpPr>
        <p:spPr>
          <a:xfrm>
            <a:off x="6732240" y="5157192"/>
            <a:ext cx="513946" cy="72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8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3528" y="260648"/>
            <a:ext cx="1476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樓梯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階長樑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813930" y="404664"/>
            <a:ext cx="6845178" cy="2520280"/>
            <a:chOff x="813930" y="1772816"/>
            <a:chExt cx="6845178" cy="2520280"/>
          </a:xfrm>
        </p:grpSpPr>
        <p:sp>
          <p:nvSpPr>
            <p:cNvPr id="7" name="矩形 6"/>
            <p:cNvSpPr/>
            <p:nvPr/>
          </p:nvSpPr>
          <p:spPr>
            <a:xfrm>
              <a:off x="1322404" y="2252000"/>
              <a:ext cx="6336704" cy="16700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4211960" y="17728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61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2" name="文字方塊 141"/>
            <p:cNvSpPr txBox="1"/>
            <p:nvPr/>
          </p:nvSpPr>
          <p:spPr>
            <a:xfrm>
              <a:off x="813930" y="29249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8" name="圓角矩形 77"/>
            <p:cNvSpPr/>
            <p:nvPr/>
          </p:nvSpPr>
          <p:spPr>
            <a:xfrm rot="5400000">
              <a:off x="2239175" y="3463187"/>
              <a:ext cx="84922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圓角矩形 78"/>
            <p:cNvSpPr/>
            <p:nvPr/>
          </p:nvSpPr>
          <p:spPr>
            <a:xfrm rot="5400000">
              <a:off x="3391302" y="3463386"/>
              <a:ext cx="84922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圓角矩形 79"/>
            <p:cNvSpPr/>
            <p:nvPr/>
          </p:nvSpPr>
          <p:spPr>
            <a:xfrm rot="5400000">
              <a:off x="4543431" y="3457569"/>
              <a:ext cx="84922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圓角矩形 80"/>
            <p:cNvSpPr/>
            <p:nvPr/>
          </p:nvSpPr>
          <p:spPr>
            <a:xfrm rot="5400000">
              <a:off x="5695559" y="3457768"/>
              <a:ext cx="84922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2713136" y="328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1777032" y="3923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3001168" y="3923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4211960" y="3923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5377432" y="3923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11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6745584" y="3923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1" name="文字方塊 90"/>
          <p:cNvSpPr txBox="1"/>
          <p:nvPr/>
        </p:nvSpPr>
        <p:spPr>
          <a:xfrm>
            <a:off x="323528" y="3419708"/>
            <a:ext cx="1476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樓梯</a:t>
            </a:r>
            <a:r>
              <a:rPr lang="en-US" altLang="zh-TW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階短樑</a:t>
            </a:r>
            <a:endParaRPr lang="zh-TW" altLang="en-US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2627784" y="3869623"/>
            <a:ext cx="3081664" cy="2511705"/>
            <a:chOff x="2051720" y="3806907"/>
            <a:chExt cx="3081664" cy="2511705"/>
          </a:xfrm>
        </p:grpSpPr>
        <p:sp>
          <p:nvSpPr>
            <p:cNvPr id="92" name="矩形 91"/>
            <p:cNvSpPr/>
            <p:nvPr/>
          </p:nvSpPr>
          <p:spPr>
            <a:xfrm>
              <a:off x="2627784" y="4149080"/>
              <a:ext cx="2505600" cy="16700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圓角矩形 95"/>
            <p:cNvSpPr/>
            <p:nvPr/>
          </p:nvSpPr>
          <p:spPr>
            <a:xfrm rot="5400000">
              <a:off x="3841041" y="4534453"/>
              <a:ext cx="849226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3779912" y="44371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10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2051720" y="47971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20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3671232" y="59492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27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6" name="文字方塊 125"/>
            <p:cNvSpPr txBox="1"/>
            <p:nvPr/>
          </p:nvSpPr>
          <p:spPr>
            <a:xfrm>
              <a:off x="2668032" y="41126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3028072" y="41669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0" name="文字方塊 129"/>
            <p:cNvSpPr txBox="1"/>
            <p:nvPr/>
          </p:nvSpPr>
          <p:spPr>
            <a:xfrm>
              <a:off x="3365970" y="4112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1" name="文字方塊 130"/>
            <p:cNvSpPr txBox="1"/>
            <p:nvPr/>
          </p:nvSpPr>
          <p:spPr>
            <a:xfrm>
              <a:off x="3707904" y="4158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3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4" name="文字方塊 143"/>
            <p:cNvSpPr txBox="1"/>
            <p:nvPr/>
          </p:nvSpPr>
          <p:spPr>
            <a:xfrm>
              <a:off x="4095103" y="38069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6" name="文字方塊 145"/>
            <p:cNvSpPr txBox="1"/>
            <p:nvPr/>
          </p:nvSpPr>
          <p:spPr>
            <a:xfrm>
              <a:off x="4437037" y="41578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4801113" y="41397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1"/>
                  </a:solidFill>
                </a:rPr>
                <a:t>4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2" name="圓角矩形 161"/>
            <p:cNvSpPr/>
            <p:nvPr/>
          </p:nvSpPr>
          <p:spPr>
            <a:xfrm>
              <a:off x="2621967" y="4149080"/>
              <a:ext cx="36585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圓角矩形 166"/>
            <p:cNvSpPr/>
            <p:nvPr/>
          </p:nvSpPr>
          <p:spPr>
            <a:xfrm>
              <a:off x="3342047" y="4149080"/>
              <a:ext cx="36585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圓角矩形 168"/>
            <p:cNvSpPr/>
            <p:nvPr/>
          </p:nvSpPr>
          <p:spPr>
            <a:xfrm>
              <a:off x="4062127" y="4149080"/>
              <a:ext cx="36585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" name="圓角矩形 169"/>
            <p:cNvSpPr/>
            <p:nvPr/>
          </p:nvSpPr>
          <p:spPr>
            <a:xfrm>
              <a:off x="4764101" y="4149080"/>
              <a:ext cx="365857" cy="72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221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563</Words>
  <Application>Microsoft Office PowerPoint</Application>
  <PresentationFormat>如螢幕大小 (4:3)</PresentationFormat>
  <Paragraphs>513</Paragraphs>
  <Slides>18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daichin</dc:creator>
  <cp:lastModifiedBy>daichin</cp:lastModifiedBy>
  <cp:revision>130</cp:revision>
  <dcterms:created xsi:type="dcterms:W3CDTF">2019-08-15T15:41:32Z</dcterms:created>
  <dcterms:modified xsi:type="dcterms:W3CDTF">2019-08-23T19:18:35Z</dcterms:modified>
</cp:coreProperties>
</file>