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2" r:id="rId6"/>
    <p:sldId id="264" r:id="rId7"/>
    <p:sldId id="267" r:id="rId8"/>
    <p:sldId id="268" r:id="rId9"/>
    <p:sldId id="270" r:id="rId10"/>
    <p:sldId id="271" r:id="rId11"/>
    <p:sldId id="277" r:id="rId12"/>
    <p:sldId id="278" r:id="rId13"/>
    <p:sldId id="279" r:id="rId14"/>
    <p:sldId id="281" r:id="rId15"/>
    <p:sldId id="280" r:id="rId16"/>
    <p:sldId id="282" r:id="rId17"/>
    <p:sldId id="283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4660"/>
  </p:normalViewPr>
  <p:slideViewPr>
    <p:cSldViewPr>
      <p:cViewPr varScale="1">
        <p:scale>
          <a:sx n="107" d="100"/>
          <a:sy n="107" d="100"/>
        </p:scale>
        <p:origin x="1158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9C581-118C-4486-BB5A-DA6DC1FD194C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C7D71-97DC-4339-9FB2-1A71A9AC5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023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C7D71-97DC-4339-9FB2-1A71A9AC571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26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8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80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68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95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9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56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8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71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72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76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39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84871-F013-4623-9DFA-110948662B3D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05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052736"/>
            <a:ext cx="6336704" cy="475252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27984" y="587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99592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grpSp>
        <p:nvGrpSpPr>
          <p:cNvPr id="58" name="群組 57"/>
          <p:cNvGrpSpPr/>
          <p:nvPr/>
        </p:nvGrpSpPr>
        <p:grpSpPr>
          <a:xfrm>
            <a:off x="2616623" y="5373216"/>
            <a:ext cx="3921916" cy="72008"/>
            <a:chOff x="2616623" y="5373216"/>
            <a:chExt cx="3921916" cy="72008"/>
          </a:xfrm>
        </p:grpSpPr>
        <p:sp>
          <p:nvSpPr>
            <p:cNvPr id="9" name="圓角矩形 8"/>
            <p:cNvSpPr/>
            <p:nvPr/>
          </p:nvSpPr>
          <p:spPr>
            <a:xfrm>
              <a:off x="2616623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4117629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5580112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圓角矩形 11"/>
          <p:cNvSpPr/>
          <p:nvPr/>
        </p:nvSpPr>
        <p:spPr>
          <a:xfrm>
            <a:off x="2627784" y="1412776"/>
            <a:ext cx="95842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4128790" y="1412776"/>
            <a:ext cx="95842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5591273" y="1412776"/>
            <a:ext cx="95842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" name="群組 18"/>
          <p:cNvGrpSpPr/>
          <p:nvPr/>
        </p:nvGrpSpPr>
        <p:grpSpPr>
          <a:xfrm>
            <a:off x="7308304" y="2060848"/>
            <a:ext cx="72009" cy="2597374"/>
            <a:chOff x="7308304" y="1979318"/>
            <a:chExt cx="72009" cy="2857111"/>
          </a:xfrm>
        </p:grpSpPr>
        <p:sp>
          <p:nvSpPr>
            <p:cNvPr id="15" name="圓角矩形 14"/>
            <p:cNvSpPr/>
            <p:nvPr/>
          </p:nvSpPr>
          <p:spPr>
            <a:xfrm rot="5400000">
              <a:off x="7046755" y="2240868"/>
              <a:ext cx="59510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圓角矩形 15"/>
            <p:cNvSpPr/>
            <p:nvPr/>
          </p:nvSpPr>
          <p:spPr>
            <a:xfrm rot="5400000">
              <a:off x="7016999" y="3412258"/>
              <a:ext cx="654618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圓角矩形 16"/>
            <p:cNvSpPr/>
            <p:nvPr/>
          </p:nvSpPr>
          <p:spPr>
            <a:xfrm rot="5400000">
              <a:off x="7016999" y="4473116"/>
              <a:ext cx="654618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1835696" y="2055762"/>
            <a:ext cx="72009" cy="2597374"/>
            <a:chOff x="7308304" y="1979318"/>
            <a:chExt cx="72009" cy="2857111"/>
          </a:xfrm>
        </p:grpSpPr>
        <p:sp>
          <p:nvSpPr>
            <p:cNvPr id="21" name="圓角矩形 20"/>
            <p:cNvSpPr/>
            <p:nvPr/>
          </p:nvSpPr>
          <p:spPr>
            <a:xfrm rot="5400000">
              <a:off x="7046755" y="2240868"/>
              <a:ext cx="59510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圓角矩形 21"/>
            <p:cNvSpPr/>
            <p:nvPr/>
          </p:nvSpPr>
          <p:spPr>
            <a:xfrm rot="5400000">
              <a:off x="7016999" y="3412258"/>
              <a:ext cx="654618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圓角矩形 22"/>
            <p:cNvSpPr/>
            <p:nvPr/>
          </p:nvSpPr>
          <p:spPr>
            <a:xfrm rot="5400000">
              <a:off x="7016999" y="4473116"/>
              <a:ext cx="654618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1833688" y="1439935"/>
            <a:ext cx="435648" cy="360040"/>
            <a:chOff x="1833688" y="1439935"/>
            <a:chExt cx="435648" cy="360040"/>
          </a:xfrm>
        </p:grpSpPr>
        <p:cxnSp>
          <p:nvCxnSpPr>
            <p:cNvPr id="35" name="直線接點 34"/>
            <p:cNvCxnSpPr/>
            <p:nvPr/>
          </p:nvCxnSpPr>
          <p:spPr>
            <a:xfrm>
              <a:off x="1833688" y="1458041"/>
              <a:ext cx="43564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1871492" y="1439935"/>
              <a:ext cx="0" cy="36004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群組 40"/>
          <p:cNvGrpSpPr/>
          <p:nvPr/>
        </p:nvGrpSpPr>
        <p:grpSpPr>
          <a:xfrm rot="10800000">
            <a:off x="6944664" y="5085184"/>
            <a:ext cx="435648" cy="360040"/>
            <a:chOff x="1833688" y="1439935"/>
            <a:chExt cx="435648" cy="360040"/>
          </a:xfrm>
        </p:grpSpPr>
        <p:cxnSp>
          <p:nvCxnSpPr>
            <p:cNvPr id="42" name="直線接點 41"/>
            <p:cNvCxnSpPr/>
            <p:nvPr/>
          </p:nvCxnSpPr>
          <p:spPr>
            <a:xfrm>
              <a:off x="1833688" y="1458041"/>
              <a:ext cx="43564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>
              <a:off x="1871492" y="1439935"/>
              <a:ext cx="0" cy="36004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群組 43"/>
          <p:cNvGrpSpPr/>
          <p:nvPr/>
        </p:nvGrpSpPr>
        <p:grpSpPr>
          <a:xfrm rot="5400000">
            <a:off x="6982468" y="1450580"/>
            <a:ext cx="435648" cy="360040"/>
            <a:chOff x="1833688" y="1439935"/>
            <a:chExt cx="435648" cy="360040"/>
          </a:xfrm>
        </p:grpSpPr>
        <p:cxnSp>
          <p:nvCxnSpPr>
            <p:cNvPr id="45" name="直線接點 44"/>
            <p:cNvCxnSpPr/>
            <p:nvPr/>
          </p:nvCxnSpPr>
          <p:spPr>
            <a:xfrm>
              <a:off x="1833688" y="1458041"/>
              <a:ext cx="43564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>
              <a:off x="1871492" y="1439935"/>
              <a:ext cx="0" cy="36004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群組 46"/>
          <p:cNvGrpSpPr/>
          <p:nvPr/>
        </p:nvGrpSpPr>
        <p:grpSpPr>
          <a:xfrm rot="16200000">
            <a:off x="1833896" y="5047380"/>
            <a:ext cx="435648" cy="360040"/>
            <a:chOff x="1833688" y="1439935"/>
            <a:chExt cx="435648" cy="360040"/>
          </a:xfrm>
        </p:grpSpPr>
        <p:cxnSp>
          <p:nvCxnSpPr>
            <p:cNvPr id="48" name="直線接點 47"/>
            <p:cNvCxnSpPr/>
            <p:nvPr/>
          </p:nvCxnSpPr>
          <p:spPr>
            <a:xfrm>
              <a:off x="1833688" y="1458041"/>
              <a:ext cx="43564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1871492" y="1439935"/>
              <a:ext cx="0" cy="36004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字方塊 49"/>
          <p:cNvSpPr txBox="1"/>
          <p:nvPr/>
        </p:nvSpPr>
        <p:spPr>
          <a:xfrm>
            <a:off x="1443838" y="5427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7414783" y="5427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2892948" y="5013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1902680" y="5009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2254090" y="5219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7</a:t>
            </a:r>
            <a:endParaRPr lang="en-US" altLang="zh-TW" dirty="0" smtClean="0">
              <a:solidFill>
                <a:schemeClr val="accent1"/>
              </a:solidFill>
            </a:endParaRPr>
          </a:p>
        </p:txBody>
      </p:sp>
      <p:grpSp>
        <p:nvGrpSpPr>
          <p:cNvPr id="59" name="群組 58"/>
          <p:cNvGrpSpPr/>
          <p:nvPr/>
        </p:nvGrpSpPr>
        <p:grpSpPr>
          <a:xfrm rot="5400000">
            <a:off x="2819516" y="3433047"/>
            <a:ext cx="2946594" cy="72008"/>
            <a:chOff x="2616623" y="5373216"/>
            <a:chExt cx="3921916" cy="72008"/>
          </a:xfrm>
        </p:grpSpPr>
        <p:sp>
          <p:nvSpPr>
            <p:cNvPr id="60" name="圓角矩形 59"/>
            <p:cNvSpPr/>
            <p:nvPr/>
          </p:nvSpPr>
          <p:spPr>
            <a:xfrm>
              <a:off x="2616623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圓角矩形 60"/>
            <p:cNvSpPr/>
            <p:nvPr/>
          </p:nvSpPr>
          <p:spPr>
            <a:xfrm>
              <a:off x="4117629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圓角矩形 61"/>
            <p:cNvSpPr/>
            <p:nvPr/>
          </p:nvSpPr>
          <p:spPr>
            <a:xfrm>
              <a:off x="5580112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4" name="直線單箭頭接點 63"/>
          <p:cNvCxnSpPr/>
          <p:nvPr/>
        </p:nvCxnSpPr>
        <p:spPr>
          <a:xfrm>
            <a:off x="1403648" y="3881014"/>
            <a:ext cx="284758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2641128" y="3563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35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3707904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71" name="文字方塊 70"/>
          <p:cNvSpPr txBox="1"/>
          <p:nvPr/>
        </p:nvSpPr>
        <p:spPr>
          <a:xfrm>
            <a:off x="5192764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7</a:t>
            </a:r>
            <a:endParaRPr lang="en-US" altLang="zh-TW" dirty="0" smtClean="0">
              <a:solidFill>
                <a:schemeClr val="accent1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6588224" y="5238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73" name="文字方塊 72"/>
          <p:cNvSpPr txBox="1"/>
          <p:nvPr/>
        </p:nvSpPr>
        <p:spPr>
          <a:xfrm>
            <a:off x="1907704" y="4149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1720649" y="4643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6</a:t>
            </a:r>
            <a:endParaRPr lang="en-US" altLang="zh-TW" dirty="0" smtClean="0">
              <a:solidFill>
                <a:schemeClr val="accent1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1720649" y="2640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76" name="文字方塊 75"/>
          <p:cNvSpPr txBox="1"/>
          <p:nvPr/>
        </p:nvSpPr>
        <p:spPr>
          <a:xfrm>
            <a:off x="1720649" y="1736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</a:p>
        </p:txBody>
      </p:sp>
      <p:grpSp>
        <p:nvGrpSpPr>
          <p:cNvPr id="77" name="群組 76"/>
          <p:cNvGrpSpPr/>
          <p:nvPr/>
        </p:nvGrpSpPr>
        <p:grpSpPr>
          <a:xfrm rot="5400000">
            <a:off x="3854786" y="3432720"/>
            <a:ext cx="2946594" cy="65462"/>
            <a:chOff x="2616623" y="5373216"/>
            <a:chExt cx="3921916" cy="72008"/>
          </a:xfrm>
        </p:grpSpPr>
        <p:sp>
          <p:nvSpPr>
            <p:cNvPr id="78" name="圓角矩形 77"/>
            <p:cNvSpPr/>
            <p:nvPr/>
          </p:nvSpPr>
          <p:spPr>
            <a:xfrm>
              <a:off x="2616623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圓角矩形 78"/>
            <p:cNvSpPr/>
            <p:nvPr/>
          </p:nvSpPr>
          <p:spPr>
            <a:xfrm>
              <a:off x="4117629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圓角矩形 79"/>
            <p:cNvSpPr/>
            <p:nvPr/>
          </p:nvSpPr>
          <p:spPr>
            <a:xfrm>
              <a:off x="5580112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3" name="群組 82"/>
          <p:cNvGrpSpPr/>
          <p:nvPr/>
        </p:nvGrpSpPr>
        <p:grpSpPr>
          <a:xfrm>
            <a:off x="4340649" y="3203684"/>
            <a:ext cx="959118" cy="369332"/>
            <a:chOff x="4340649" y="3203684"/>
            <a:chExt cx="959118" cy="369332"/>
          </a:xfrm>
        </p:grpSpPr>
        <p:cxnSp>
          <p:nvCxnSpPr>
            <p:cNvPr id="81" name="直線單箭頭接點 80"/>
            <p:cNvCxnSpPr/>
            <p:nvPr/>
          </p:nvCxnSpPr>
          <p:spPr>
            <a:xfrm>
              <a:off x="4340649" y="3550239"/>
              <a:ext cx="959118" cy="0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字方塊 81"/>
            <p:cNvSpPr txBox="1"/>
            <p:nvPr/>
          </p:nvSpPr>
          <p:spPr>
            <a:xfrm>
              <a:off x="4617265" y="32036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5373977" y="1547500"/>
            <a:ext cx="1936804" cy="369332"/>
            <a:chOff x="4340649" y="3203684"/>
            <a:chExt cx="959118" cy="369332"/>
          </a:xfrm>
        </p:grpSpPr>
        <p:cxnSp>
          <p:nvCxnSpPr>
            <p:cNvPr id="85" name="直線單箭頭接點 84"/>
            <p:cNvCxnSpPr/>
            <p:nvPr/>
          </p:nvCxnSpPr>
          <p:spPr>
            <a:xfrm>
              <a:off x="4340649" y="3550239"/>
              <a:ext cx="959118" cy="0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字方塊 85"/>
            <p:cNvSpPr txBox="1"/>
            <p:nvPr/>
          </p:nvSpPr>
          <p:spPr>
            <a:xfrm>
              <a:off x="4728235" y="3203684"/>
              <a:ext cx="207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7" name="圓角矩形 86"/>
          <p:cNvSpPr/>
          <p:nvPr/>
        </p:nvSpPr>
        <p:spPr>
          <a:xfrm>
            <a:off x="6012550" y="2420888"/>
            <a:ext cx="66498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圓角矩形 87"/>
          <p:cNvSpPr/>
          <p:nvPr/>
        </p:nvSpPr>
        <p:spPr>
          <a:xfrm>
            <a:off x="6017529" y="3065359"/>
            <a:ext cx="66498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圓角矩形 89"/>
          <p:cNvSpPr/>
          <p:nvPr/>
        </p:nvSpPr>
        <p:spPr>
          <a:xfrm>
            <a:off x="6017529" y="3717032"/>
            <a:ext cx="66498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圓角矩形 90"/>
          <p:cNvSpPr/>
          <p:nvPr/>
        </p:nvSpPr>
        <p:spPr>
          <a:xfrm>
            <a:off x="6022508" y="4361503"/>
            <a:ext cx="66498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文字方塊 91"/>
          <p:cNvSpPr txBox="1"/>
          <p:nvPr/>
        </p:nvSpPr>
        <p:spPr>
          <a:xfrm>
            <a:off x="6142361" y="44998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95" name="直線單箭頭接點 94"/>
          <p:cNvCxnSpPr/>
          <p:nvPr/>
        </p:nvCxnSpPr>
        <p:spPr>
          <a:xfrm>
            <a:off x="6742214" y="3180787"/>
            <a:ext cx="51728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/>
          <p:cNvSpPr txBox="1"/>
          <p:nvPr/>
        </p:nvSpPr>
        <p:spPr>
          <a:xfrm>
            <a:off x="6781796" y="28070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3923928" y="2167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4139952" y="27267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08" name="直線單箭頭接點 107"/>
          <p:cNvCxnSpPr/>
          <p:nvPr/>
        </p:nvCxnSpPr>
        <p:spPr>
          <a:xfrm>
            <a:off x="6022508" y="4437112"/>
            <a:ext cx="0" cy="940283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字方塊 110"/>
          <p:cNvSpPr txBox="1"/>
          <p:nvPr/>
        </p:nvSpPr>
        <p:spPr>
          <a:xfrm>
            <a:off x="5652120" y="47540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13" name="直線單箭頭接點 112"/>
          <p:cNvCxnSpPr/>
          <p:nvPr/>
        </p:nvCxnSpPr>
        <p:spPr>
          <a:xfrm>
            <a:off x="6363563" y="3796085"/>
            <a:ext cx="0" cy="583842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/>
          <p:cNvSpPr txBox="1"/>
          <p:nvPr/>
        </p:nvSpPr>
        <p:spPr>
          <a:xfrm>
            <a:off x="5940152" y="38966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23528" y="260648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底盤</a:t>
            </a:r>
            <a:endParaRPr lang="zh-TW" altLang="en-US" b="1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4139952" y="38517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4135351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4135351" y="4931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86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823166" y="1988840"/>
            <a:ext cx="6845178" cy="3312368"/>
            <a:chOff x="813930" y="773996"/>
            <a:chExt cx="6845178" cy="3312368"/>
          </a:xfrm>
        </p:grpSpPr>
        <p:sp>
          <p:nvSpPr>
            <p:cNvPr id="7" name="矩形 6"/>
            <p:cNvSpPr/>
            <p:nvPr/>
          </p:nvSpPr>
          <p:spPr>
            <a:xfrm>
              <a:off x="1322404" y="773996"/>
              <a:ext cx="6336704" cy="25812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4211960" y="37170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61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42" name="文字方塊 141"/>
            <p:cNvSpPr txBox="1"/>
            <p:nvPr/>
          </p:nvSpPr>
          <p:spPr>
            <a:xfrm>
              <a:off x="813930" y="18541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1"/>
                  </a:solidFill>
                </a:rPr>
                <a:t>3</a:t>
              </a:r>
              <a:r>
                <a:rPr lang="en-US" altLang="zh-TW" dirty="0" smtClean="0">
                  <a:solidFill>
                    <a:schemeClr val="accent1"/>
                  </a:solidFill>
                </a:rPr>
                <a:t>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2290302" y="26007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1777032" y="33569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3001168" y="33569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4211960" y="33569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5377432" y="33569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6745584" y="33569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6" name="圓角矩形 65"/>
            <p:cNvSpPr/>
            <p:nvPr/>
          </p:nvSpPr>
          <p:spPr>
            <a:xfrm rot="5400000">
              <a:off x="2483711" y="1331596"/>
              <a:ext cx="360155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圓角矩形 67"/>
            <p:cNvSpPr/>
            <p:nvPr/>
          </p:nvSpPr>
          <p:spPr>
            <a:xfrm rot="5400000">
              <a:off x="2483711" y="2033986"/>
              <a:ext cx="360155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圓角矩形 69"/>
            <p:cNvSpPr/>
            <p:nvPr/>
          </p:nvSpPr>
          <p:spPr>
            <a:xfrm rot="5400000">
              <a:off x="2483711" y="2754066"/>
              <a:ext cx="360155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2506326" y="22499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75" name="圓角矩形 74"/>
            <p:cNvSpPr/>
            <p:nvPr/>
          </p:nvSpPr>
          <p:spPr>
            <a:xfrm rot="5400000">
              <a:off x="3635838" y="1350118"/>
              <a:ext cx="360155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圓角矩形 75"/>
            <p:cNvSpPr/>
            <p:nvPr/>
          </p:nvSpPr>
          <p:spPr>
            <a:xfrm rot="5400000">
              <a:off x="3635838" y="2052508"/>
              <a:ext cx="360155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圓角矩形 76"/>
            <p:cNvSpPr/>
            <p:nvPr/>
          </p:nvSpPr>
          <p:spPr>
            <a:xfrm rot="5400000">
              <a:off x="3635838" y="2772588"/>
              <a:ext cx="360155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圓角矩形 87"/>
            <p:cNvSpPr/>
            <p:nvPr/>
          </p:nvSpPr>
          <p:spPr>
            <a:xfrm rot="5400000">
              <a:off x="4787967" y="1350118"/>
              <a:ext cx="360155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圓角矩形 89"/>
            <p:cNvSpPr/>
            <p:nvPr/>
          </p:nvSpPr>
          <p:spPr>
            <a:xfrm rot="5400000">
              <a:off x="4787967" y="2052508"/>
              <a:ext cx="360155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圓角矩形 92"/>
            <p:cNvSpPr/>
            <p:nvPr/>
          </p:nvSpPr>
          <p:spPr>
            <a:xfrm rot="5400000">
              <a:off x="4787967" y="2772588"/>
              <a:ext cx="360155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圓角矩形 93"/>
            <p:cNvSpPr/>
            <p:nvPr/>
          </p:nvSpPr>
          <p:spPr>
            <a:xfrm rot="5400000">
              <a:off x="5940094" y="1368640"/>
              <a:ext cx="360155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圓角矩形 94"/>
            <p:cNvSpPr/>
            <p:nvPr/>
          </p:nvSpPr>
          <p:spPr>
            <a:xfrm rot="5400000">
              <a:off x="5940094" y="2071030"/>
              <a:ext cx="360155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圓角矩形 96"/>
            <p:cNvSpPr/>
            <p:nvPr/>
          </p:nvSpPr>
          <p:spPr>
            <a:xfrm rot="5400000">
              <a:off x="5940094" y="2791110"/>
              <a:ext cx="360155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文字方塊 98"/>
            <p:cNvSpPr txBox="1"/>
            <p:nvPr/>
          </p:nvSpPr>
          <p:spPr>
            <a:xfrm>
              <a:off x="2510927" y="29521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2519980" y="8011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03" name="文字方塊 102"/>
          <p:cNvSpPr txBox="1"/>
          <p:nvPr/>
        </p:nvSpPr>
        <p:spPr>
          <a:xfrm>
            <a:off x="323528" y="260648"/>
            <a:ext cx="1476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樓梯</a:t>
            </a:r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</a:t>
            </a:r>
            <a:r>
              <a:rPr lang="zh-TW" altLang="en-US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上蓋</a:t>
            </a:r>
          </a:p>
        </p:txBody>
      </p:sp>
    </p:spTree>
    <p:extLst>
      <p:ext uri="{BB962C8B-B14F-4D97-AF65-F5344CB8AC3E}">
        <p14:creationId xmlns:p14="http://schemas.microsoft.com/office/powerpoint/2010/main" val="414148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200985"/>
            <a:ext cx="6336704" cy="44352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41328" y="60972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1449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5624181" y="2380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1029954" y="4369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2902472" y="2388121"/>
            <a:ext cx="0" cy="315064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/>
          <p:cNvCxnSpPr/>
          <p:nvPr/>
        </p:nvCxnSpPr>
        <p:spPr>
          <a:xfrm>
            <a:off x="3707904" y="1252587"/>
            <a:ext cx="0" cy="978463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/>
          <p:cNvSpPr txBox="1"/>
          <p:nvPr/>
        </p:nvSpPr>
        <p:spPr>
          <a:xfrm>
            <a:off x="3779912" y="15607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4" name="圓角矩形 153"/>
          <p:cNvSpPr/>
          <p:nvPr/>
        </p:nvSpPr>
        <p:spPr>
          <a:xfrm rot="5400000">
            <a:off x="2919094" y="1535408"/>
            <a:ext cx="74932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文字方塊 159"/>
          <p:cNvSpPr txBox="1"/>
          <p:nvPr/>
        </p:nvSpPr>
        <p:spPr>
          <a:xfrm>
            <a:off x="5436096" y="14167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827584" y="1229527"/>
            <a:ext cx="0" cy="441190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11587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323528" y="260648"/>
            <a:ext cx="9092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前門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565212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6" name="圓角矩形 95"/>
          <p:cNvSpPr/>
          <p:nvPr/>
        </p:nvSpPr>
        <p:spPr>
          <a:xfrm rot="5400000">
            <a:off x="5475585" y="1535408"/>
            <a:ext cx="74932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圓角矩形 70"/>
          <p:cNvSpPr/>
          <p:nvPr/>
        </p:nvSpPr>
        <p:spPr>
          <a:xfrm>
            <a:off x="2662032" y="5557261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圓角矩形 72"/>
          <p:cNvSpPr/>
          <p:nvPr/>
        </p:nvSpPr>
        <p:spPr>
          <a:xfrm>
            <a:off x="5198583" y="5557261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1029954" y="32982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971600" y="15700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6876256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436932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184904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3073176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1029954" y="5242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1849040" y="2136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6889600" y="2136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13" name="直線單箭頭接點 112"/>
          <p:cNvCxnSpPr/>
          <p:nvPr/>
        </p:nvCxnSpPr>
        <p:spPr>
          <a:xfrm flipH="1">
            <a:off x="1522366" y="1570078"/>
            <a:ext cx="169821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/>
          <p:cNvSpPr txBox="1"/>
          <p:nvPr/>
        </p:nvSpPr>
        <p:spPr>
          <a:xfrm>
            <a:off x="2137072" y="12100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16" name="直線單箭頭接點 115"/>
          <p:cNvCxnSpPr/>
          <p:nvPr/>
        </p:nvCxnSpPr>
        <p:spPr>
          <a:xfrm flipH="1">
            <a:off x="5900569" y="1570078"/>
            <a:ext cx="1749669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6601568" y="12100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0" name="流程圖: 接點 119"/>
          <p:cNvSpPr/>
          <p:nvPr/>
        </p:nvSpPr>
        <p:spPr>
          <a:xfrm>
            <a:off x="3590893" y="2509783"/>
            <a:ext cx="2006624" cy="1504969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/>
          <p:cNvSpPr/>
          <p:nvPr/>
        </p:nvSpPr>
        <p:spPr>
          <a:xfrm>
            <a:off x="3583510" y="3262474"/>
            <a:ext cx="2013655" cy="20126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文字方塊 121"/>
          <p:cNvSpPr txBox="1"/>
          <p:nvPr/>
        </p:nvSpPr>
        <p:spPr>
          <a:xfrm>
            <a:off x="4824236" y="52903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4418931" y="32799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4270314" y="2712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25" name="直線單箭頭接點 124"/>
          <p:cNvCxnSpPr/>
          <p:nvPr/>
        </p:nvCxnSpPr>
        <p:spPr>
          <a:xfrm>
            <a:off x="4636997" y="2514534"/>
            <a:ext cx="0" cy="739378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/>
          <p:cNvSpPr txBox="1"/>
          <p:nvPr/>
        </p:nvSpPr>
        <p:spPr>
          <a:xfrm>
            <a:off x="5089400" y="40810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27" name="直線單箭頭接點 126"/>
          <p:cNvCxnSpPr/>
          <p:nvPr/>
        </p:nvCxnSpPr>
        <p:spPr>
          <a:xfrm>
            <a:off x="4788024" y="5299244"/>
            <a:ext cx="0" cy="34294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字方塊 131"/>
          <p:cNvSpPr txBox="1"/>
          <p:nvPr/>
        </p:nvSpPr>
        <p:spPr>
          <a:xfrm>
            <a:off x="2339752" y="33702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 flipH="1">
            <a:off x="5660155" y="3442286"/>
            <a:ext cx="2034491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6372200" y="308200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16.5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圓角矩形 49"/>
          <p:cNvSpPr/>
          <p:nvPr/>
        </p:nvSpPr>
        <p:spPr>
          <a:xfrm>
            <a:off x="2657314" y="2290158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5201966" y="2290158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圓角矩形 59"/>
          <p:cNvSpPr/>
          <p:nvPr/>
        </p:nvSpPr>
        <p:spPr>
          <a:xfrm rot="5400000">
            <a:off x="888807" y="4506032"/>
            <a:ext cx="110169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圓角矩形 60"/>
          <p:cNvSpPr/>
          <p:nvPr/>
        </p:nvSpPr>
        <p:spPr>
          <a:xfrm rot="5400000">
            <a:off x="608722" y="1997323"/>
            <a:ext cx="166186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圓角矩形 61"/>
          <p:cNvSpPr/>
          <p:nvPr/>
        </p:nvSpPr>
        <p:spPr>
          <a:xfrm rot="5400000">
            <a:off x="7153502" y="4504620"/>
            <a:ext cx="110169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圓角矩形 62"/>
          <p:cNvSpPr/>
          <p:nvPr/>
        </p:nvSpPr>
        <p:spPr>
          <a:xfrm rot="5400000">
            <a:off x="6873417" y="1995911"/>
            <a:ext cx="166186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6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200985"/>
            <a:ext cx="6336704" cy="44352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41328" y="60972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1449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5624181" y="2380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1029954" y="4369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4860032" y="2388121"/>
            <a:ext cx="0" cy="315064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/>
          <p:cNvCxnSpPr/>
          <p:nvPr/>
        </p:nvCxnSpPr>
        <p:spPr>
          <a:xfrm>
            <a:off x="3707904" y="1252587"/>
            <a:ext cx="0" cy="978463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/>
          <p:cNvSpPr txBox="1"/>
          <p:nvPr/>
        </p:nvSpPr>
        <p:spPr>
          <a:xfrm>
            <a:off x="3779912" y="15607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5436096" y="14167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827584" y="1229527"/>
            <a:ext cx="0" cy="441190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11587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565212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2662032" y="5557261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圓角矩形 72"/>
          <p:cNvSpPr/>
          <p:nvPr/>
        </p:nvSpPr>
        <p:spPr>
          <a:xfrm>
            <a:off x="5198583" y="5557261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1029954" y="32982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971600" y="15700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6876256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436932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184904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3073176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1029954" y="5242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1849040" y="2136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6889600" y="2136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2195736" y="12100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6574409" y="12100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32" name="文字方塊 131"/>
          <p:cNvSpPr txBox="1"/>
          <p:nvPr/>
        </p:nvSpPr>
        <p:spPr>
          <a:xfrm>
            <a:off x="4297312" y="33702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圓角矩形 49"/>
          <p:cNvSpPr/>
          <p:nvPr/>
        </p:nvSpPr>
        <p:spPr>
          <a:xfrm>
            <a:off x="2657314" y="2290158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5201966" y="2290158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圓角矩形 59"/>
          <p:cNvSpPr/>
          <p:nvPr/>
        </p:nvSpPr>
        <p:spPr>
          <a:xfrm rot="5400000">
            <a:off x="888807" y="4506032"/>
            <a:ext cx="110169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圓角矩形 60"/>
          <p:cNvSpPr/>
          <p:nvPr/>
        </p:nvSpPr>
        <p:spPr>
          <a:xfrm rot="5400000">
            <a:off x="608722" y="1997323"/>
            <a:ext cx="166186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圓角矩形 61"/>
          <p:cNvSpPr/>
          <p:nvPr/>
        </p:nvSpPr>
        <p:spPr>
          <a:xfrm rot="5400000">
            <a:off x="7153502" y="4504620"/>
            <a:ext cx="110169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圓角矩形 62"/>
          <p:cNvSpPr/>
          <p:nvPr/>
        </p:nvSpPr>
        <p:spPr>
          <a:xfrm rot="5400000">
            <a:off x="6873417" y="1995911"/>
            <a:ext cx="166186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323528" y="260648"/>
            <a:ext cx="9092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後牆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3" name="群組 52"/>
          <p:cNvGrpSpPr/>
          <p:nvPr/>
        </p:nvGrpSpPr>
        <p:grpSpPr>
          <a:xfrm>
            <a:off x="2323168" y="2832113"/>
            <a:ext cx="1946459" cy="1841438"/>
            <a:chOff x="1876507" y="2996952"/>
            <a:chExt cx="1462403" cy="1383498"/>
          </a:xfrm>
        </p:grpSpPr>
        <p:sp>
          <p:nvSpPr>
            <p:cNvPr id="55" name="文字方塊 54"/>
            <p:cNvSpPr txBox="1"/>
            <p:nvPr/>
          </p:nvSpPr>
          <p:spPr>
            <a:xfrm>
              <a:off x="3037224" y="33620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grpSp>
          <p:nvGrpSpPr>
            <p:cNvPr id="56" name="群組 55"/>
            <p:cNvGrpSpPr/>
            <p:nvPr/>
          </p:nvGrpSpPr>
          <p:grpSpPr>
            <a:xfrm>
              <a:off x="2145575" y="2996952"/>
              <a:ext cx="921980" cy="1043908"/>
              <a:chOff x="2911834" y="3861048"/>
              <a:chExt cx="921980" cy="1043908"/>
            </a:xfrm>
          </p:grpSpPr>
          <p:sp>
            <p:nvSpPr>
              <p:cNvPr id="65" name="圓形圖 64"/>
              <p:cNvSpPr/>
              <p:nvPr/>
            </p:nvSpPr>
            <p:spPr>
              <a:xfrm>
                <a:off x="2912694" y="3866064"/>
                <a:ext cx="834544" cy="895373"/>
              </a:xfrm>
              <a:prstGeom prst="pie">
                <a:avLst>
                  <a:gd name="adj1" fmla="val 10783115"/>
                  <a:gd name="adj2" fmla="val 1620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圓形圖 65"/>
              <p:cNvSpPr/>
              <p:nvPr/>
            </p:nvSpPr>
            <p:spPr>
              <a:xfrm>
                <a:off x="2999270" y="3861048"/>
                <a:ext cx="834544" cy="895373"/>
              </a:xfrm>
              <a:prstGeom prst="pie">
                <a:avLst>
                  <a:gd name="adj1" fmla="val 16191413"/>
                  <a:gd name="adj2" fmla="val 4116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圓角化單一角落矩形 66"/>
              <p:cNvSpPr/>
              <p:nvPr/>
            </p:nvSpPr>
            <p:spPr>
              <a:xfrm>
                <a:off x="2911834" y="4434496"/>
                <a:ext cx="404210" cy="470460"/>
              </a:xfrm>
              <a:prstGeom prst="round1Rect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圓角化單一角落矩形 67"/>
              <p:cNvSpPr/>
              <p:nvPr/>
            </p:nvSpPr>
            <p:spPr>
              <a:xfrm>
                <a:off x="3422922" y="4433833"/>
                <a:ext cx="408252" cy="470460"/>
              </a:xfrm>
              <a:prstGeom prst="round1Rect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7" name="文字方塊 56"/>
            <p:cNvSpPr txBox="1"/>
            <p:nvPr/>
          </p:nvSpPr>
          <p:spPr>
            <a:xfrm>
              <a:off x="1876507" y="36765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2257002" y="40111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2497678" y="40007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1883359" y="31097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5233607" y="2829803"/>
            <a:ext cx="1227155" cy="1389443"/>
            <a:chOff x="2911834" y="3861048"/>
            <a:chExt cx="921980" cy="1043908"/>
          </a:xfrm>
        </p:grpSpPr>
        <p:sp>
          <p:nvSpPr>
            <p:cNvPr id="80" name="圓形圖 79"/>
            <p:cNvSpPr/>
            <p:nvPr/>
          </p:nvSpPr>
          <p:spPr>
            <a:xfrm>
              <a:off x="2912694" y="3866064"/>
              <a:ext cx="834544" cy="895373"/>
            </a:xfrm>
            <a:prstGeom prst="pie">
              <a:avLst>
                <a:gd name="adj1" fmla="val 10783115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圓形圖 80"/>
            <p:cNvSpPr/>
            <p:nvPr/>
          </p:nvSpPr>
          <p:spPr>
            <a:xfrm>
              <a:off x="2999270" y="3861048"/>
              <a:ext cx="834544" cy="895373"/>
            </a:xfrm>
            <a:prstGeom prst="pie">
              <a:avLst>
                <a:gd name="adj1" fmla="val 16191413"/>
                <a:gd name="adj2" fmla="val 411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圓角化單一角落矩形 81"/>
            <p:cNvSpPr/>
            <p:nvPr/>
          </p:nvSpPr>
          <p:spPr>
            <a:xfrm>
              <a:off x="2911834" y="4434496"/>
              <a:ext cx="404210" cy="470460"/>
            </a:xfrm>
            <a:prstGeom prst="round1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圓角化單一角落矩形 82"/>
            <p:cNvSpPr/>
            <p:nvPr/>
          </p:nvSpPr>
          <p:spPr>
            <a:xfrm>
              <a:off x="3422922" y="4433833"/>
              <a:ext cx="408252" cy="470460"/>
            </a:xfrm>
            <a:prstGeom prst="round1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84" name="直線單箭頭接點 83"/>
          <p:cNvCxnSpPr/>
          <p:nvPr/>
        </p:nvCxnSpPr>
        <p:spPr>
          <a:xfrm flipH="1">
            <a:off x="6459115" y="3779748"/>
            <a:ext cx="1243572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6858150" y="34197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6" name="圓角矩形 85"/>
          <p:cNvSpPr/>
          <p:nvPr/>
        </p:nvSpPr>
        <p:spPr>
          <a:xfrm rot="5400000">
            <a:off x="2919094" y="1535408"/>
            <a:ext cx="74932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圓角矩形 86"/>
          <p:cNvSpPr/>
          <p:nvPr/>
        </p:nvSpPr>
        <p:spPr>
          <a:xfrm rot="5400000">
            <a:off x="5475585" y="1535408"/>
            <a:ext cx="74932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9" name="直線單箭頭接點 88"/>
          <p:cNvCxnSpPr/>
          <p:nvPr/>
        </p:nvCxnSpPr>
        <p:spPr>
          <a:xfrm flipH="1">
            <a:off x="1522366" y="1570078"/>
            <a:ext cx="169821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 flipH="1">
            <a:off x="5900569" y="1570078"/>
            <a:ext cx="1749669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3298414" y="24208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93" name="直線單箭頭接點 92"/>
          <p:cNvCxnSpPr/>
          <p:nvPr/>
        </p:nvCxnSpPr>
        <p:spPr>
          <a:xfrm>
            <a:off x="3293962" y="2384070"/>
            <a:ext cx="0" cy="414964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/>
          <p:cNvSpPr txBox="1"/>
          <p:nvPr/>
        </p:nvSpPr>
        <p:spPr>
          <a:xfrm>
            <a:off x="5062657" y="4715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95" name="直線單箭頭接點 94"/>
          <p:cNvCxnSpPr/>
          <p:nvPr/>
        </p:nvCxnSpPr>
        <p:spPr>
          <a:xfrm>
            <a:off x="5535679" y="4253487"/>
            <a:ext cx="0" cy="1264031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45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200985"/>
            <a:ext cx="6336704" cy="44352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41328" y="60972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1449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1029954" y="4369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4860032" y="2388121"/>
            <a:ext cx="0" cy="315064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單箭頭接點 172"/>
          <p:cNvCxnSpPr/>
          <p:nvPr/>
        </p:nvCxnSpPr>
        <p:spPr>
          <a:xfrm>
            <a:off x="827584" y="1229527"/>
            <a:ext cx="0" cy="441190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11587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565212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2662032" y="5557261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圓角矩形 72"/>
          <p:cNvSpPr/>
          <p:nvPr/>
        </p:nvSpPr>
        <p:spPr>
          <a:xfrm>
            <a:off x="5198583" y="5557261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1029954" y="32982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971600" y="15700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6876256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436932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184904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3073176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1029954" y="5242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1615071" y="2145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7253880" y="2136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1835696" y="12100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6871494" y="12100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32" name="文字方塊 131"/>
          <p:cNvSpPr txBox="1"/>
          <p:nvPr/>
        </p:nvSpPr>
        <p:spPr>
          <a:xfrm>
            <a:off x="4283968" y="37890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84" name="直線單箭頭接點 83"/>
          <p:cNvCxnSpPr/>
          <p:nvPr/>
        </p:nvCxnSpPr>
        <p:spPr>
          <a:xfrm flipH="1">
            <a:off x="7098201" y="3779748"/>
            <a:ext cx="57198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715952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5816613" y="1205805"/>
            <a:ext cx="1275667" cy="3013441"/>
            <a:chOff x="5201966" y="1205805"/>
            <a:chExt cx="1275667" cy="3013441"/>
          </a:xfrm>
        </p:grpSpPr>
        <p:sp>
          <p:nvSpPr>
            <p:cNvPr id="118" name="文字方塊 117"/>
            <p:cNvSpPr txBox="1"/>
            <p:nvPr/>
          </p:nvSpPr>
          <p:spPr>
            <a:xfrm>
              <a:off x="5624181" y="23802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0" name="文字方塊 159"/>
            <p:cNvSpPr txBox="1"/>
            <p:nvPr/>
          </p:nvSpPr>
          <p:spPr>
            <a:xfrm>
              <a:off x="5436096" y="14167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6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1" name="圓角矩形 50"/>
            <p:cNvSpPr/>
            <p:nvPr/>
          </p:nvSpPr>
          <p:spPr>
            <a:xfrm>
              <a:off x="5201966" y="2290158"/>
              <a:ext cx="127566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2" name="群組 71"/>
            <p:cNvGrpSpPr/>
            <p:nvPr/>
          </p:nvGrpSpPr>
          <p:grpSpPr>
            <a:xfrm>
              <a:off x="5233607" y="2829803"/>
              <a:ext cx="1227155" cy="1389443"/>
              <a:chOff x="2911834" y="3861048"/>
              <a:chExt cx="921980" cy="1043908"/>
            </a:xfrm>
          </p:grpSpPr>
          <p:sp>
            <p:nvSpPr>
              <p:cNvPr id="80" name="圓形圖 79"/>
              <p:cNvSpPr/>
              <p:nvPr/>
            </p:nvSpPr>
            <p:spPr>
              <a:xfrm>
                <a:off x="2912694" y="3866064"/>
                <a:ext cx="834544" cy="895373"/>
              </a:xfrm>
              <a:prstGeom prst="pie">
                <a:avLst>
                  <a:gd name="adj1" fmla="val 10783115"/>
                  <a:gd name="adj2" fmla="val 1620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圓形圖 80"/>
              <p:cNvSpPr/>
              <p:nvPr/>
            </p:nvSpPr>
            <p:spPr>
              <a:xfrm>
                <a:off x="2999270" y="3861048"/>
                <a:ext cx="834544" cy="895373"/>
              </a:xfrm>
              <a:prstGeom prst="pie">
                <a:avLst>
                  <a:gd name="adj1" fmla="val 16191413"/>
                  <a:gd name="adj2" fmla="val 4116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圓角化單一角落矩形 81"/>
              <p:cNvSpPr/>
              <p:nvPr/>
            </p:nvSpPr>
            <p:spPr>
              <a:xfrm>
                <a:off x="2911834" y="4434496"/>
                <a:ext cx="404210" cy="470460"/>
              </a:xfrm>
              <a:prstGeom prst="round1Rect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圓角化單一角落矩形 82"/>
              <p:cNvSpPr/>
              <p:nvPr/>
            </p:nvSpPr>
            <p:spPr>
              <a:xfrm>
                <a:off x="3422922" y="4433833"/>
                <a:ext cx="408252" cy="470460"/>
              </a:xfrm>
              <a:prstGeom prst="round1Rect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7" name="圓角矩形 86"/>
            <p:cNvSpPr/>
            <p:nvPr/>
          </p:nvSpPr>
          <p:spPr>
            <a:xfrm rot="5400000">
              <a:off x="5475585" y="1544461"/>
              <a:ext cx="749320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89" name="直線單箭頭接點 88"/>
          <p:cNvCxnSpPr/>
          <p:nvPr/>
        </p:nvCxnSpPr>
        <p:spPr>
          <a:xfrm flipH="1">
            <a:off x="1517840" y="1570078"/>
            <a:ext cx="1054457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 flipH="1">
            <a:off x="6517863" y="1570078"/>
            <a:ext cx="1119325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1"/>
          <p:cNvGrpSpPr/>
          <p:nvPr/>
        </p:nvGrpSpPr>
        <p:grpSpPr>
          <a:xfrm>
            <a:off x="1691680" y="1205805"/>
            <a:ext cx="1946459" cy="3476799"/>
            <a:chOff x="2323168" y="1196752"/>
            <a:chExt cx="1946459" cy="3476799"/>
          </a:xfrm>
        </p:grpSpPr>
        <p:cxnSp>
          <p:nvCxnSpPr>
            <p:cNvPr id="146" name="直線單箭頭接點 145"/>
            <p:cNvCxnSpPr/>
            <p:nvPr/>
          </p:nvCxnSpPr>
          <p:spPr>
            <a:xfrm>
              <a:off x="3707904" y="1252587"/>
              <a:ext cx="0" cy="978463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文字方塊 146"/>
            <p:cNvSpPr txBox="1"/>
            <p:nvPr/>
          </p:nvSpPr>
          <p:spPr>
            <a:xfrm>
              <a:off x="3779912" y="156078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0" name="圓角矩形 49"/>
            <p:cNvSpPr/>
            <p:nvPr/>
          </p:nvSpPr>
          <p:spPr>
            <a:xfrm>
              <a:off x="2657314" y="2290158"/>
              <a:ext cx="127566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3" name="群組 52"/>
            <p:cNvGrpSpPr/>
            <p:nvPr/>
          </p:nvGrpSpPr>
          <p:grpSpPr>
            <a:xfrm>
              <a:off x="2323168" y="2832113"/>
              <a:ext cx="1946459" cy="1841438"/>
              <a:chOff x="1876507" y="2996952"/>
              <a:chExt cx="1462403" cy="1383498"/>
            </a:xfrm>
          </p:grpSpPr>
          <p:sp>
            <p:nvSpPr>
              <p:cNvPr id="55" name="文字方塊 54"/>
              <p:cNvSpPr txBox="1"/>
              <p:nvPr/>
            </p:nvSpPr>
            <p:spPr>
              <a:xfrm>
                <a:off x="3037224" y="33620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2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56" name="群組 55"/>
              <p:cNvGrpSpPr/>
              <p:nvPr/>
            </p:nvGrpSpPr>
            <p:grpSpPr>
              <a:xfrm>
                <a:off x="2145575" y="2996952"/>
                <a:ext cx="921980" cy="1043908"/>
                <a:chOff x="2911834" y="3861048"/>
                <a:chExt cx="921980" cy="1043908"/>
              </a:xfrm>
            </p:grpSpPr>
            <p:sp>
              <p:nvSpPr>
                <p:cNvPr id="65" name="圓形圖 64"/>
                <p:cNvSpPr/>
                <p:nvPr/>
              </p:nvSpPr>
              <p:spPr>
                <a:xfrm>
                  <a:off x="2912694" y="3866064"/>
                  <a:ext cx="834544" cy="895373"/>
                </a:xfrm>
                <a:prstGeom prst="pie">
                  <a:avLst>
                    <a:gd name="adj1" fmla="val 10783115"/>
                    <a:gd name="adj2" fmla="val 16200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圓形圖 65"/>
                <p:cNvSpPr/>
                <p:nvPr/>
              </p:nvSpPr>
              <p:spPr>
                <a:xfrm>
                  <a:off x="2999270" y="3861048"/>
                  <a:ext cx="834544" cy="895373"/>
                </a:xfrm>
                <a:prstGeom prst="pie">
                  <a:avLst>
                    <a:gd name="adj1" fmla="val 16191413"/>
                    <a:gd name="adj2" fmla="val 41168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圓角化單一角落矩形 66"/>
                <p:cNvSpPr/>
                <p:nvPr/>
              </p:nvSpPr>
              <p:spPr>
                <a:xfrm>
                  <a:off x="2911834" y="4434496"/>
                  <a:ext cx="404210" cy="470460"/>
                </a:xfrm>
                <a:prstGeom prst="round1Rect">
                  <a:avLst>
                    <a:gd name="adj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8" name="圓角化單一角落矩形 67"/>
                <p:cNvSpPr/>
                <p:nvPr/>
              </p:nvSpPr>
              <p:spPr>
                <a:xfrm>
                  <a:off x="3422922" y="4433833"/>
                  <a:ext cx="408252" cy="470460"/>
                </a:xfrm>
                <a:prstGeom prst="round1Rect">
                  <a:avLst>
                    <a:gd name="adj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57" name="文字方塊 56"/>
              <p:cNvSpPr txBox="1"/>
              <p:nvPr/>
            </p:nvSpPr>
            <p:spPr>
              <a:xfrm>
                <a:off x="1876507" y="36765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5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8" name="文字方塊 57"/>
              <p:cNvSpPr txBox="1"/>
              <p:nvPr/>
            </p:nvSpPr>
            <p:spPr>
              <a:xfrm>
                <a:off x="2257002" y="40111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4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9" name="文字方塊 58"/>
              <p:cNvSpPr txBox="1"/>
              <p:nvPr/>
            </p:nvSpPr>
            <p:spPr>
              <a:xfrm>
                <a:off x="2497678" y="400078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2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4" name="文字方塊 63"/>
              <p:cNvSpPr txBox="1"/>
              <p:nvPr/>
            </p:nvSpPr>
            <p:spPr>
              <a:xfrm>
                <a:off x="1883359" y="310976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4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86" name="圓角矩形 85"/>
            <p:cNvSpPr/>
            <p:nvPr/>
          </p:nvSpPr>
          <p:spPr>
            <a:xfrm rot="5400000">
              <a:off x="2919094" y="1535408"/>
              <a:ext cx="749320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3298414" y="24208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93" name="直線單箭頭接點 92"/>
            <p:cNvCxnSpPr/>
            <p:nvPr/>
          </p:nvCxnSpPr>
          <p:spPr>
            <a:xfrm>
              <a:off x="3293962" y="2384070"/>
              <a:ext cx="0" cy="414964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文字方塊 93"/>
          <p:cNvSpPr txBox="1"/>
          <p:nvPr/>
        </p:nvSpPr>
        <p:spPr>
          <a:xfrm>
            <a:off x="5580112" y="4715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95" name="直線單箭頭接點 94"/>
          <p:cNvCxnSpPr/>
          <p:nvPr/>
        </p:nvCxnSpPr>
        <p:spPr>
          <a:xfrm>
            <a:off x="6012160" y="4253487"/>
            <a:ext cx="0" cy="1264031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323528" y="260648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左右牆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圓角矩形 69"/>
          <p:cNvSpPr/>
          <p:nvPr/>
        </p:nvSpPr>
        <p:spPr>
          <a:xfrm rot="5400000">
            <a:off x="888807" y="3385883"/>
            <a:ext cx="110169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圓角矩形 73"/>
          <p:cNvSpPr/>
          <p:nvPr/>
        </p:nvSpPr>
        <p:spPr>
          <a:xfrm rot="5400000">
            <a:off x="1176412" y="5328057"/>
            <a:ext cx="5264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圓角矩形 74"/>
          <p:cNvSpPr/>
          <p:nvPr/>
        </p:nvSpPr>
        <p:spPr>
          <a:xfrm rot="5400000">
            <a:off x="7153502" y="3385883"/>
            <a:ext cx="110169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圓角矩形 75"/>
          <p:cNvSpPr/>
          <p:nvPr/>
        </p:nvSpPr>
        <p:spPr>
          <a:xfrm rot="5400000">
            <a:off x="7441107" y="5328057"/>
            <a:ext cx="5264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62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3648" y="1124744"/>
            <a:ext cx="6336704" cy="1728192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8347" y="1651841"/>
            <a:ext cx="6808029" cy="697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27584" y="1844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37516" y="2060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18896" y="2267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 rot="5400000">
            <a:off x="2444157" y="1788784"/>
            <a:ext cx="349564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 rot="5400000">
            <a:off x="6359332" y="1790793"/>
            <a:ext cx="349564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686138" y="16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1198919" y="2996952"/>
            <a:ext cx="677792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355976" y="29969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1439444" y="2528276"/>
            <a:ext cx="1130521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1796288" y="24928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2675207" y="1520164"/>
            <a:ext cx="382596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4355976" y="11247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6598952" y="2528276"/>
            <a:ext cx="1058887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961608" y="24928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23528" y="260648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前後樑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03648" y="4293096"/>
            <a:ext cx="6336704" cy="1728192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148347" y="4820193"/>
            <a:ext cx="6808029" cy="697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27584" y="5013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437516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118896" y="5435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>
            <a:off x="1198919" y="6165304"/>
            <a:ext cx="677792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4355976" y="61653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323528" y="3429000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左右樑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圓角矩形 44"/>
          <p:cNvSpPr/>
          <p:nvPr/>
        </p:nvSpPr>
        <p:spPr>
          <a:xfrm rot="5400000">
            <a:off x="3276494" y="5306030"/>
            <a:ext cx="34956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 rot="5400000">
            <a:off x="5369327" y="5302411"/>
            <a:ext cx="34956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3478226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52" name="直線單箭頭接點 51"/>
          <p:cNvCxnSpPr/>
          <p:nvPr/>
        </p:nvCxnSpPr>
        <p:spPr>
          <a:xfrm flipH="1">
            <a:off x="1496999" y="5696389"/>
            <a:ext cx="189760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281088" y="56610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54" name="直線單箭頭接點 53"/>
          <p:cNvCxnSpPr/>
          <p:nvPr/>
        </p:nvCxnSpPr>
        <p:spPr>
          <a:xfrm flipH="1">
            <a:off x="5613312" y="5696628"/>
            <a:ext cx="204624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6516216" y="56612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6" name="圓角矩形 55"/>
          <p:cNvSpPr/>
          <p:nvPr/>
        </p:nvSpPr>
        <p:spPr>
          <a:xfrm rot="5400000">
            <a:off x="1354804" y="2217912"/>
            <a:ext cx="16969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圓角矩形 56"/>
          <p:cNvSpPr/>
          <p:nvPr/>
        </p:nvSpPr>
        <p:spPr>
          <a:xfrm rot="5400000">
            <a:off x="7618651" y="2218126"/>
            <a:ext cx="17139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圓角矩形 57"/>
          <p:cNvSpPr/>
          <p:nvPr/>
        </p:nvSpPr>
        <p:spPr>
          <a:xfrm rot="5400000">
            <a:off x="1354804" y="5395317"/>
            <a:ext cx="16969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圓角矩形 58"/>
          <p:cNvSpPr/>
          <p:nvPr/>
        </p:nvSpPr>
        <p:spPr>
          <a:xfrm rot="5400000">
            <a:off x="7618651" y="5395531"/>
            <a:ext cx="17139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單箭頭接點 59"/>
          <p:cNvCxnSpPr/>
          <p:nvPr/>
        </p:nvCxnSpPr>
        <p:spPr>
          <a:xfrm flipH="1">
            <a:off x="3489732" y="4688516"/>
            <a:ext cx="200278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4355976" y="42930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2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461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字方塊 68"/>
          <p:cNvSpPr txBox="1"/>
          <p:nvPr/>
        </p:nvSpPr>
        <p:spPr>
          <a:xfrm>
            <a:off x="323528" y="260648"/>
            <a:ext cx="9092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屋頂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196062" y="3419708"/>
            <a:ext cx="4154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門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8476982" y="3429000"/>
            <a:ext cx="4154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4327677" y="116632"/>
            <a:ext cx="4154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056952" y="548680"/>
            <a:ext cx="6611392" cy="6336704"/>
            <a:chOff x="1056952" y="548680"/>
            <a:chExt cx="6611392" cy="6336704"/>
          </a:xfrm>
        </p:grpSpPr>
        <p:sp>
          <p:nvSpPr>
            <p:cNvPr id="4" name="矩形 3"/>
            <p:cNvSpPr/>
            <p:nvPr/>
          </p:nvSpPr>
          <p:spPr>
            <a:xfrm>
              <a:off x="1835460" y="909320"/>
              <a:ext cx="5400000" cy="5400000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4337870" y="65160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056952" y="341970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73" name="直線單箭頭接點 172"/>
            <p:cNvCxnSpPr/>
            <p:nvPr/>
          </p:nvCxnSpPr>
          <p:spPr>
            <a:xfrm>
              <a:off x="1619672" y="908008"/>
              <a:ext cx="0" cy="5391792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單箭頭接點 173"/>
            <p:cNvCxnSpPr/>
            <p:nvPr/>
          </p:nvCxnSpPr>
          <p:spPr>
            <a:xfrm flipH="1">
              <a:off x="1851107" y="6525344"/>
              <a:ext cx="5383016" cy="0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群組 8"/>
            <p:cNvGrpSpPr/>
            <p:nvPr/>
          </p:nvGrpSpPr>
          <p:grpSpPr>
            <a:xfrm>
              <a:off x="2123728" y="896763"/>
              <a:ext cx="4824536" cy="5433073"/>
              <a:chOff x="2123728" y="896763"/>
              <a:chExt cx="4824536" cy="5433073"/>
            </a:xfrm>
          </p:grpSpPr>
          <p:cxnSp>
            <p:nvCxnSpPr>
              <p:cNvPr id="79" name="直線接點 78"/>
              <p:cNvCxnSpPr/>
              <p:nvPr/>
            </p:nvCxnSpPr>
            <p:spPr>
              <a:xfrm>
                <a:off x="2123728" y="896763"/>
                <a:ext cx="0" cy="54211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接點 90"/>
              <p:cNvCxnSpPr/>
              <p:nvPr/>
            </p:nvCxnSpPr>
            <p:spPr>
              <a:xfrm>
                <a:off x="6948264" y="908720"/>
                <a:ext cx="0" cy="54211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接點 95"/>
              <p:cNvCxnSpPr/>
              <p:nvPr/>
            </p:nvCxnSpPr>
            <p:spPr>
              <a:xfrm>
                <a:off x="6516216" y="908720"/>
                <a:ext cx="0" cy="54211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/>
              <p:cNvCxnSpPr/>
              <p:nvPr/>
            </p:nvCxnSpPr>
            <p:spPr>
              <a:xfrm>
                <a:off x="2555776" y="908720"/>
                <a:ext cx="0" cy="54211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群組 99"/>
            <p:cNvGrpSpPr/>
            <p:nvPr/>
          </p:nvGrpSpPr>
          <p:grpSpPr>
            <a:xfrm rot="5400000">
              <a:off x="2123728" y="908720"/>
              <a:ext cx="4824536" cy="5433073"/>
              <a:chOff x="2123728" y="896763"/>
              <a:chExt cx="4824536" cy="5433073"/>
            </a:xfrm>
          </p:grpSpPr>
          <p:cxnSp>
            <p:nvCxnSpPr>
              <p:cNvPr id="101" name="直線接點 100"/>
              <p:cNvCxnSpPr/>
              <p:nvPr/>
            </p:nvCxnSpPr>
            <p:spPr>
              <a:xfrm>
                <a:off x="2123728" y="896763"/>
                <a:ext cx="0" cy="54211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接點 103"/>
              <p:cNvCxnSpPr/>
              <p:nvPr/>
            </p:nvCxnSpPr>
            <p:spPr>
              <a:xfrm>
                <a:off x="6948264" y="908720"/>
                <a:ext cx="0" cy="54211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接點 104"/>
              <p:cNvCxnSpPr/>
              <p:nvPr/>
            </p:nvCxnSpPr>
            <p:spPr>
              <a:xfrm>
                <a:off x="6516216" y="908720"/>
                <a:ext cx="0" cy="54211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接點 105"/>
              <p:cNvCxnSpPr/>
              <p:nvPr/>
            </p:nvCxnSpPr>
            <p:spPr>
              <a:xfrm>
                <a:off x="2555776" y="908720"/>
                <a:ext cx="0" cy="54211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1838544" y="912537"/>
              <a:ext cx="716083" cy="7324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6520213" y="908720"/>
              <a:ext cx="716083" cy="7324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1835696" y="5589576"/>
              <a:ext cx="716083" cy="725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6517365" y="5585759"/>
              <a:ext cx="716083" cy="725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文字方塊 154"/>
            <p:cNvSpPr txBox="1"/>
            <p:nvPr/>
          </p:nvSpPr>
          <p:spPr>
            <a:xfrm>
              <a:off x="2713136" y="5486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6" name="文字方塊 155"/>
            <p:cNvSpPr txBox="1"/>
            <p:nvPr/>
          </p:nvSpPr>
          <p:spPr>
            <a:xfrm>
              <a:off x="3325776" y="5486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7" name="文字方塊 156"/>
            <p:cNvSpPr txBox="1"/>
            <p:nvPr/>
          </p:nvSpPr>
          <p:spPr>
            <a:xfrm>
              <a:off x="5305424" y="5486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8" name="文字方塊 157"/>
            <p:cNvSpPr txBox="1"/>
            <p:nvPr/>
          </p:nvSpPr>
          <p:spPr>
            <a:xfrm>
              <a:off x="6013304" y="5486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9" name="文字方塊 158"/>
            <p:cNvSpPr txBox="1"/>
            <p:nvPr/>
          </p:nvSpPr>
          <p:spPr>
            <a:xfrm>
              <a:off x="4337870" y="5486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1" name="文字方塊 160"/>
            <p:cNvSpPr txBox="1"/>
            <p:nvPr/>
          </p:nvSpPr>
          <p:spPr>
            <a:xfrm>
              <a:off x="3635896" y="7289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2" name="文字方塊 161"/>
            <p:cNvSpPr txBox="1"/>
            <p:nvPr/>
          </p:nvSpPr>
          <p:spPr>
            <a:xfrm>
              <a:off x="2555776" y="1250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3" name="文字方塊 162"/>
            <p:cNvSpPr txBox="1"/>
            <p:nvPr/>
          </p:nvSpPr>
          <p:spPr>
            <a:xfrm>
              <a:off x="7249640" y="197954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4" name="文字方塊 163"/>
            <p:cNvSpPr txBox="1"/>
            <p:nvPr/>
          </p:nvSpPr>
          <p:spPr>
            <a:xfrm>
              <a:off x="7236296" y="27716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5" name="文字方塊 164"/>
            <p:cNvSpPr txBox="1"/>
            <p:nvPr/>
          </p:nvSpPr>
          <p:spPr>
            <a:xfrm>
              <a:off x="7249640" y="3429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7" name="文字方塊 166"/>
            <p:cNvSpPr txBox="1"/>
            <p:nvPr/>
          </p:nvSpPr>
          <p:spPr>
            <a:xfrm>
              <a:off x="7240587" y="40770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8" name="文字方塊 167"/>
            <p:cNvSpPr txBox="1"/>
            <p:nvPr/>
          </p:nvSpPr>
          <p:spPr>
            <a:xfrm>
              <a:off x="7236296" y="486916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85" name="文字方塊 184"/>
            <p:cNvSpPr txBox="1"/>
            <p:nvPr/>
          </p:nvSpPr>
          <p:spPr>
            <a:xfrm>
              <a:off x="2555776" y="37797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1.6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86" name="文字方塊 185"/>
            <p:cNvSpPr txBox="1"/>
            <p:nvPr/>
          </p:nvSpPr>
          <p:spPr>
            <a:xfrm>
              <a:off x="2875185" y="41227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87" name="文字方塊 186"/>
            <p:cNvSpPr txBox="1"/>
            <p:nvPr/>
          </p:nvSpPr>
          <p:spPr>
            <a:xfrm>
              <a:off x="5652120" y="485986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17.5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88" name="直線單箭頭接點 187"/>
            <p:cNvCxnSpPr/>
            <p:nvPr/>
          </p:nvCxnSpPr>
          <p:spPr>
            <a:xfrm>
              <a:off x="6300192" y="4502640"/>
              <a:ext cx="0" cy="1088177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單箭頭接點 188"/>
            <p:cNvCxnSpPr/>
            <p:nvPr/>
          </p:nvCxnSpPr>
          <p:spPr>
            <a:xfrm flipH="1">
              <a:off x="5698868" y="1862930"/>
              <a:ext cx="800151" cy="0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文字方塊 189"/>
            <p:cNvSpPr txBox="1"/>
            <p:nvPr/>
          </p:nvSpPr>
          <p:spPr>
            <a:xfrm>
              <a:off x="5805280" y="188967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12.5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2483768" y="43558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grpSp>
          <p:nvGrpSpPr>
            <p:cNvPr id="85" name="群組 84"/>
            <p:cNvGrpSpPr/>
            <p:nvPr/>
          </p:nvGrpSpPr>
          <p:grpSpPr>
            <a:xfrm>
              <a:off x="2555776" y="908720"/>
              <a:ext cx="3964339" cy="72009"/>
              <a:chOff x="2267744" y="3068960"/>
              <a:chExt cx="4796850" cy="72009"/>
            </a:xfrm>
          </p:grpSpPr>
          <p:sp>
            <p:nvSpPr>
              <p:cNvPr id="86" name="圓角矩形 85"/>
              <p:cNvSpPr/>
              <p:nvPr/>
            </p:nvSpPr>
            <p:spPr>
              <a:xfrm rot="10800000">
                <a:off x="226774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圓角矩形 86"/>
              <p:cNvSpPr/>
              <p:nvPr/>
            </p:nvSpPr>
            <p:spPr>
              <a:xfrm rot="10800000">
                <a:off x="2667345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" name="圓角矩形 89"/>
              <p:cNvSpPr/>
              <p:nvPr/>
            </p:nvSpPr>
            <p:spPr>
              <a:xfrm rot="10800000">
                <a:off x="3867795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/>
              </a:p>
            </p:txBody>
          </p:sp>
          <p:sp>
            <p:nvSpPr>
              <p:cNvPr id="92" name="圓角矩形 91"/>
              <p:cNvSpPr/>
              <p:nvPr/>
            </p:nvSpPr>
            <p:spPr>
              <a:xfrm rot="10800000">
                <a:off x="4265900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圓角矩形 92"/>
              <p:cNvSpPr/>
              <p:nvPr/>
            </p:nvSpPr>
            <p:spPr>
              <a:xfrm rot="10800000">
                <a:off x="4663058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" name="圓角矩形 93"/>
              <p:cNvSpPr/>
              <p:nvPr/>
            </p:nvSpPr>
            <p:spPr>
              <a:xfrm rot="10800000">
                <a:off x="5065071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圓角矩形 97"/>
              <p:cNvSpPr/>
              <p:nvPr/>
            </p:nvSpPr>
            <p:spPr>
              <a:xfrm rot="10800000">
                <a:off x="626539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圓角矩形 101"/>
              <p:cNvSpPr/>
              <p:nvPr/>
            </p:nvSpPr>
            <p:spPr>
              <a:xfrm rot="10800000">
                <a:off x="6664994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0" name="群組 129"/>
            <p:cNvGrpSpPr/>
            <p:nvPr/>
          </p:nvGrpSpPr>
          <p:grpSpPr>
            <a:xfrm rot="5400000">
              <a:off x="-93927" y="3578049"/>
              <a:ext cx="3925088" cy="65841"/>
              <a:chOff x="2267744" y="3068960"/>
              <a:chExt cx="4796850" cy="72009"/>
            </a:xfrm>
          </p:grpSpPr>
          <p:sp>
            <p:nvSpPr>
              <p:cNvPr id="132" name="圓角矩形 131"/>
              <p:cNvSpPr/>
              <p:nvPr/>
            </p:nvSpPr>
            <p:spPr>
              <a:xfrm rot="10800000">
                <a:off x="226774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3" name="圓角矩形 132"/>
              <p:cNvSpPr/>
              <p:nvPr/>
            </p:nvSpPr>
            <p:spPr>
              <a:xfrm rot="10800000">
                <a:off x="2667345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" name="圓角矩形 133"/>
              <p:cNvSpPr/>
              <p:nvPr/>
            </p:nvSpPr>
            <p:spPr>
              <a:xfrm rot="10800000">
                <a:off x="306862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7" name="圓角矩形 136"/>
              <p:cNvSpPr/>
              <p:nvPr/>
            </p:nvSpPr>
            <p:spPr>
              <a:xfrm rot="10800000">
                <a:off x="4265900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8" name="圓角矩形 137"/>
              <p:cNvSpPr/>
              <p:nvPr/>
            </p:nvSpPr>
            <p:spPr>
              <a:xfrm rot="10800000">
                <a:off x="4663058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1" name="圓角矩形 140"/>
              <p:cNvSpPr/>
              <p:nvPr/>
            </p:nvSpPr>
            <p:spPr>
              <a:xfrm rot="10800000">
                <a:off x="5864969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2" name="圓角矩形 141"/>
              <p:cNvSpPr/>
              <p:nvPr/>
            </p:nvSpPr>
            <p:spPr>
              <a:xfrm rot="10800000">
                <a:off x="626539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3" name="圓角矩形 142"/>
              <p:cNvSpPr/>
              <p:nvPr/>
            </p:nvSpPr>
            <p:spPr>
              <a:xfrm rot="10800000">
                <a:off x="6664994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3383297" y="1788685"/>
              <a:ext cx="2304255" cy="142537"/>
              <a:chOff x="3383297" y="1788685"/>
              <a:chExt cx="2304255" cy="142537"/>
            </a:xfrm>
          </p:grpSpPr>
          <p:sp>
            <p:nvSpPr>
              <p:cNvPr id="194" name="圓角矩形 193"/>
              <p:cNvSpPr/>
              <p:nvPr/>
            </p:nvSpPr>
            <p:spPr>
              <a:xfrm rot="10800000">
                <a:off x="3383297" y="1788685"/>
                <a:ext cx="330248" cy="1403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/>
              </a:p>
            </p:txBody>
          </p:sp>
          <p:sp>
            <p:nvSpPr>
              <p:cNvPr id="195" name="圓角矩形 194"/>
              <p:cNvSpPr/>
              <p:nvPr/>
            </p:nvSpPr>
            <p:spPr>
              <a:xfrm rot="10800000">
                <a:off x="5357304" y="1790898"/>
                <a:ext cx="330248" cy="1403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/>
              </a:p>
            </p:txBody>
          </p:sp>
        </p:grpSp>
        <p:grpSp>
          <p:nvGrpSpPr>
            <p:cNvPr id="196" name="群組 195"/>
            <p:cNvGrpSpPr/>
            <p:nvPr/>
          </p:nvGrpSpPr>
          <p:grpSpPr>
            <a:xfrm>
              <a:off x="2551877" y="6237311"/>
              <a:ext cx="3964339" cy="72009"/>
              <a:chOff x="2267744" y="3068960"/>
              <a:chExt cx="4796850" cy="72009"/>
            </a:xfrm>
          </p:grpSpPr>
          <p:sp>
            <p:nvSpPr>
              <p:cNvPr id="197" name="圓角矩形 196"/>
              <p:cNvSpPr/>
              <p:nvPr/>
            </p:nvSpPr>
            <p:spPr>
              <a:xfrm rot="10800000">
                <a:off x="226774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8" name="圓角矩形 197"/>
              <p:cNvSpPr/>
              <p:nvPr/>
            </p:nvSpPr>
            <p:spPr>
              <a:xfrm rot="10800000">
                <a:off x="2667345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9" name="圓角矩形 198"/>
              <p:cNvSpPr/>
              <p:nvPr/>
            </p:nvSpPr>
            <p:spPr>
              <a:xfrm rot="10800000">
                <a:off x="3867795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/>
              </a:p>
            </p:txBody>
          </p:sp>
          <p:sp>
            <p:nvSpPr>
              <p:cNvPr id="200" name="圓角矩形 199"/>
              <p:cNvSpPr/>
              <p:nvPr/>
            </p:nvSpPr>
            <p:spPr>
              <a:xfrm rot="10800000">
                <a:off x="4265900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1" name="圓角矩形 200"/>
              <p:cNvSpPr/>
              <p:nvPr/>
            </p:nvSpPr>
            <p:spPr>
              <a:xfrm rot="10800000">
                <a:off x="4663058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2" name="圓角矩形 201"/>
              <p:cNvSpPr/>
              <p:nvPr/>
            </p:nvSpPr>
            <p:spPr>
              <a:xfrm rot="10800000">
                <a:off x="5065071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3" name="圓角矩形 202"/>
              <p:cNvSpPr/>
              <p:nvPr/>
            </p:nvSpPr>
            <p:spPr>
              <a:xfrm rot="10800000">
                <a:off x="626539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4" name="圓角矩形 203"/>
              <p:cNvSpPr/>
              <p:nvPr/>
            </p:nvSpPr>
            <p:spPr>
              <a:xfrm rot="10800000">
                <a:off x="6664994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05" name="群組 204"/>
            <p:cNvGrpSpPr/>
            <p:nvPr/>
          </p:nvGrpSpPr>
          <p:grpSpPr>
            <a:xfrm>
              <a:off x="3384440" y="5328640"/>
              <a:ext cx="2304255" cy="142537"/>
              <a:chOff x="3383297" y="1788685"/>
              <a:chExt cx="2304255" cy="142537"/>
            </a:xfrm>
          </p:grpSpPr>
          <p:sp>
            <p:nvSpPr>
              <p:cNvPr id="206" name="圓角矩形 205"/>
              <p:cNvSpPr/>
              <p:nvPr/>
            </p:nvSpPr>
            <p:spPr>
              <a:xfrm rot="10800000">
                <a:off x="3383297" y="1788685"/>
                <a:ext cx="330248" cy="1403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/>
              </a:p>
            </p:txBody>
          </p:sp>
          <p:sp>
            <p:nvSpPr>
              <p:cNvPr id="207" name="圓角矩形 206"/>
              <p:cNvSpPr/>
              <p:nvPr/>
            </p:nvSpPr>
            <p:spPr>
              <a:xfrm rot="10800000">
                <a:off x="5357304" y="1790898"/>
                <a:ext cx="330248" cy="1403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/>
              </a:p>
            </p:txBody>
          </p:sp>
        </p:grpSp>
        <p:grpSp>
          <p:nvGrpSpPr>
            <p:cNvPr id="208" name="群組 207"/>
            <p:cNvGrpSpPr/>
            <p:nvPr/>
          </p:nvGrpSpPr>
          <p:grpSpPr>
            <a:xfrm rot="5400000">
              <a:off x="5240831" y="3576712"/>
              <a:ext cx="3925088" cy="65841"/>
              <a:chOff x="2267744" y="3068960"/>
              <a:chExt cx="4796850" cy="72009"/>
            </a:xfrm>
          </p:grpSpPr>
          <p:sp>
            <p:nvSpPr>
              <p:cNvPr id="209" name="圓角矩形 208"/>
              <p:cNvSpPr/>
              <p:nvPr/>
            </p:nvSpPr>
            <p:spPr>
              <a:xfrm rot="10800000">
                <a:off x="226774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0" name="圓角矩形 209"/>
              <p:cNvSpPr/>
              <p:nvPr/>
            </p:nvSpPr>
            <p:spPr>
              <a:xfrm rot="10800000">
                <a:off x="2667345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1" name="圓角矩形 210"/>
              <p:cNvSpPr/>
              <p:nvPr/>
            </p:nvSpPr>
            <p:spPr>
              <a:xfrm rot="10800000">
                <a:off x="306862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2" name="圓角矩形 211"/>
              <p:cNvSpPr/>
              <p:nvPr/>
            </p:nvSpPr>
            <p:spPr>
              <a:xfrm rot="10800000">
                <a:off x="4265900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3" name="圓角矩形 212"/>
              <p:cNvSpPr/>
              <p:nvPr/>
            </p:nvSpPr>
            <p:spPr>
              <a:xfrm rot="10800000">
                <a:off x="4663058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4" name="圓角矩形 213"/>
              <p:cNvSpPr/>
              <p:nvPr/>
            </p:nvSpPr>
            <p:spPr>
              <a:xfrm rot="10800000">
                <a:off x="5864969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5" name="圓角矩形 214"/>
              <p:cNvSpPr/>
              <p:nvPr/>
            </p:nvSpPr>
            <p:spPr>
              <a:xfrm rot="10800000">
                <a:off x="626539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6" name="圓角矩形 215"/>
              <p:cNvSpPr/>
              <p:nvPr/>
            </p:nvSpPr>
            <p:spPr>
              <a:xfrm rot="10800000">
                <a:off x="6664994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8" name="群組 7"/>
            <p:cNvGrpSpPr/>
            <p:nvPr/>
          </p:nvGrpSpPr>
          <p:grpSpPr>
            <a:xfrm>
              <a:off x="2708936" y="2825505"/>
              <a:ext cx="140324" cy="1636679"/>
              <a:chOff x="2708936" y="2825505"/>
              <a:chExt cx="140324" cy="1636679"/>
            </a:xfrm>
          </p:grpSpPr>
          <p:sp>
            <p:nvSpPr>
              <p:cNvPr id="218" name="圓角矩形 217"/>
              <p:cNvSpPr/>
              <p:nvPr/>
            </p:nvSpPr>
            <p:spPr>
              <a:xfrm rot="16200000">
                <a:off x="2613974" y="2920467"/>
                <a:ext cx="330248" cy="1403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/>
              </a:p>
            </p:txBody>
          </p:sp>
          <p:sp>
            <p:nvSpPr>
              <p:cNvPr id="219" name="圓角矩形 218"/>
              <p:cNvSpPr/>
              <p:nvPr/>
            </p:nvSpPr>
            <p:spPr>
              <a:xfrm rot="16200000">
                <a:off x="2613974" y="4226898"/>
                <a:ext cx="330248" cy="1403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/>
              </a:p>
            </p:txBody>
          </p:sp>
        </p:grpSp>
        <p:grpSp>
          <p:nvGrpSpPr>
            <p:cNvPr id="220" name="群組 219"/>
            <p:cNvGrpSpPr/>
            <p:nvPr/>
          </p:nvGrpSpPr>
          <p:grpSpPr>
            <a:xfrm>
              <a:off x="6231876" y="2827865"/>
              <a:ext cx="140324" cy="1636679"/>
              <a:chOff x="2708936" y="2825505"/>
              <a:chExt cx="140324" cy="1636679"/>
            </a:xfrm>
          </p:grpSpPr>
          <p:sp>
            <p:nvSpPr>
              <p:cNvPr id="221" name="圓角矩形 220"/>
              <p:cNvSpPr/>
              <p:nvPr/>
            </p:nvSpPr>
            <p:spPr>
              <a:xfrm rot="16200000">
                <a:off x="2613974" y="2920467"/>
                <a:ext cx="330248" cy="1403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/>
              </a:p>
            </p:txBody>
          </p:sp>
          <p:sp>
            <p:nvSpPr>
              <p:cNvPr id="222" name="圓角矩形 221"/>
              <p:cNvSpPr/>
              <p:nvPr/>
            </p:nvSpPr>
            <p:spPr>
              <a:xfrm rot="16200000">
                <a:off x="2613974" y="4226898"/>
                <a:ext cx="330248" cy="1403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/>
              </a:p>
            </p:txBody>
          </p:sp>
        </p:grpSp>
        <p:cxnSp>
          <p:nvCxnSpPr>
            <p:cNvPr id="223" name="直線單箭頭接點 222"/>
            <p:cNvCxnSpPr/>
            <p:nvPr/>
          </p:nvCxnSpPr>
          <p:spPr>
            <a:xfrm flipH="1">
              <a:off x="3744722" y="1872256"/>
              <a:ext cx="1590610" cy="0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文字方塊 223"/>
            <p:cNvSpPr txBox="1"/>
            <p:nvPr/>
          </p:nvSpPr>
          <p:spPr>
            <a:xfrm>
              <a:off x="4355976" y="189899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5" name="文字方塊 224"/>
            <p:cNvSpPr txBox="1"/>
            <p:nvPr/>
          </p:nvSpPr>
          <p:spPr>
            <a:xfrm>
              <a:off x="5737472" y="347185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226" name="直線單箭頭接點 225"/>
            <p:cNvCxnSpPr/>
            <p:nvPr/>
          </p:nvCxnSpPr>
          <p:spPr>
            <a:xfrm>
              <a:off x="6300192" y="3157011"/>
              <a:ext cx="0" cy="985112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635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字方塊 68"/>
          <p:cNvSpPr txBox="1"/>
          <p:nvPr/>
        </p:nvSpPr>
        <p:spPr>
          <a:xfrm>
            <a:off x="323528" y="260648"/>
            <a:ext cx="13708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前後城垛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3251176" y="-4275856"/>
            <a:ext cx="6336704" cy="6586706"/>
            <a:chOff x="1194296" y="-4419872"/>
            <a:chExt cx="6336704" cy="6586706"/>
          </a:xfrm>
        </p:grpSpPr>
        <p:grpSp>
          <p:nvGrpSpPr>
            <p:cNvPr id="72" name="群組 71"/>
            <p:cNvGrpSpPr/>
            <p:nvPr/>
          </p:nvGrpSpPr>
          <p:grpSpPr>
            <a:xfrm rot="5400000">
              <a:off x="1069295" y="-4294871"/>
              <a:ext cx="6586706" cy="6336704"/>
              <a:chOff x="1056952" y="548680"/>
              <a:chExt cx="6586706" cy="6336704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1835460" y="909320"/>
                <a:ext cx="5400000" cy="5400000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4" name="文字方塊 73"/>
              <p:cNvSpPr txBox="1"/>
              <p:nvPr/>
            </p:nvSpPr>
            <p:spPr>
              <a:xfrm>
                <a:off x="4337870" y="651605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94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5" name="文字方塊 74"/>
              <p:cNvSpPr txBox="1"/>
              <p:nvPr/>
            </p:nvSpPr>
            <p:spPr>
              <a:xfrm>
                <a:off x="1056952" y="341970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94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76" name="直線單箭頭接點 75"/>
              <p:cNvCxnSpPr/>
              <p:nvPr/>
            </p:nvCxnSpPr>
            <p:spPr>
              <a:xfrm>
                <a:off x="1619672" y="908008"/>
                <a:ext cx="0" cy="5391792"/>
              </a:xfrm>
              <a:prstGeom prst="straightConnector1">
                <a:avLst/>
              </a:prstGeom>
              <a:ln w="38100"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單箭頭接點 76"/>
              <p:cNvCxnSpPr/>
              <p:nvPr/>
            </p:nvCxnSpPr>
            <p:spPr>
              <a:xfrm flipH="1">
                <a:off x="1851107" y="6525344"/>
                <a:ext cx="5383016" cy="0"/>
              </a:xfrm>
              <a:prstGeom prst="straightConnector1">
                <a:avLst/>
              </a:prstGeom>
              <a:ln w="38100"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群組 77"/>
              <p:cNvGrpSpPr/>
              <p:nvPr/>
            </p:nvGrpSpPr>
            <p:grpSpPr>
              <a:xfrm>
                <a:off x="2123728" y="896763"/>
                <a:ext cx="4824536" cy="5433073"/>
                <a:chOff x="2123728" y="896763"/>
                <a:chExt cx="4824536" cy="5433073"/>
              </a:xfrm>
            </p:grpSpPr>
            <p:cxnSp>
              <p:nvCxnSpPr>
                <p:cNvPr id="217" name="直線接點 216"/>
                <p:cNvCxnSpPr/>
                <p:nvPr/>
              </p:nvCxnSpPr>
              <p:spPr>
                <a:xfrm>
                  <a:off x="2123728" y="896763"/>
                  <a:ext cx="0" cy="5421116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直線接點 217"/>
                <p:cNvCxnSpPr/>
                <p:nvPr/>
              </p:nvCxnSpPr>
              <p:spPr>
                <a:xfrm>
                  <a:off x="6948264" y="908720"/>
                  <a:ext cx="0" cy="5421116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直線接點 218"/>
                <p:cNvCxnSpPr/>
                <p:nvPr/>
              </p:nvCxnSpPr>
              <p:spPr>
                <a:xfrm>
                  <a:off x="6516216" y="908720"/>
                  <a:ext cx="0" cy="5421116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直線接點 219"/>
                <p:cNvCxnSpPr/>
                <p:nvPr/>
              </p:nvCxnSpPr>
              <p:spPr>
                <a:xfrm>
                  <a:off x="2555776" y="908720"/>
                  <a:ext cx="0" cy="5421116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群組 79"/>
              <p:cNvGrpSpPr/>
              <p:nvPr/>
            </p:nvGrpSpPr>
            <p:grpSpPr>
              <a:xfrm rot="5400000">
                <a:off x="2123728" y="908720"/>
                <a:ext cx="4824536" cy="5433073"/>
                <a:chOff x="2123728" y="896763"/>
                <a:chExt cx="4824536" cy="5433073"/>
              </a:xfrm>
            </p:grpSpPr>
            <p:cxnSp>
              <p:nvCxnSpPr>
                <p:cNvPr id="213" name="直線接點 212"/>
                <p:cNvCxnSpPr/>
                <p:nvPr/>
              </p:nvCxnSpPr>
              <p:spPr>
                <a:xfrm>
                  <a:off x="2123728" y="896763"/>
                  <a:ext cx="0" cy="5421116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線接點 213"/>
                <p:cNvCxnSpPr/>
                <p:nvPr/>
              </p:nvCxnSpPr>
              <p:spPr>
                <a:xfrm>
                  <a:off x="6948264" y="908720"/>
                  <a:ext cx="0" cy="5421116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直線接點 214"/>
                <p:cNvCxnSpPr/>
                <p:nvPr/>
              </p:nvCxnSpPr>
              <p:spPr>
                <a:xfrm>
                  <a:off x="6516216" y="908720"/>
                  <a:ext cx="0" cy="5421116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直線接點 215"/>
                <p:cNvCxnSpPr/>
                <p:nvPr/>
              </p:nvCxnSpPr>
              <p:spPr>
                <a:xfrm>
                  <a:off x="2555776" y="908720"/>
                  <a:ext cx="0" cy="5421116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矩形 80"/>
              <p:cNvSpPr/>
              <p:nvPr/>
            </p:nvSpPr>
            <p:spPr>
              <a:xfrm>
                <a:off x="1838544" y="912537"/>
                <a:ext cx="716083" cy="7324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6520213" y="908720"/>
                <a:ext cx="716083" cy="7324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1835696" y="5589576"/>
                <a:ext cx="716083" cy="7251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6517365" y="5585759"/>
                <a:ext cx="716083" cy="7251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文字方塊 84"/>
              <p:cNvSpPr txBox="1"/>
              <p:nvPr/>
            </p:nvSpPr>
            <p:spPr>
              <a:xfrm>
                <a:off x="2713136" y="5486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10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6" name="文字方塊 85"/>
              <p:cNvSpPr txBox="1"/>
              <p:nvPr/>
            </p:nvSpPr>
            <p:spPr>
              <a:xfrm>
                <a:off x="3325776" y="5486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10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5305424" y="5486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10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8" name="文字方塊 87"/>
              <p:cNvSpPr txBox="1"/>
              <p:nvPr/>
            </p:nvSpPr>
            <p:spPr>
              <a:xfrm>
                <a:off x="6013304" y="5486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10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9" name="文字方塊 88"/>
              <p:cNvSpPr txBox="1"/>
              <p:nvPr/>
            </p:nvSpPr>
            <p:spPr>
              <a:xfrm>
                <a:off x="4337870" y="5486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20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90" name="文字方塊 89"/>
              <p:cNvSpPr txBox="1"/>
              <p:nvPr/>
            </p:nvSpPr>
            <p:spPr>
              <a:xfrm>
                <a:off x="3635896" y="72890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2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92" name="文字方塊 91"/>
              <p:cNvSpPr txBox="1"/>
              <p:nvPr/>
            </p:nvSpPr>
            <p:spPr>
              <a:xfrm>
                <a:off x="2555776" y="125041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10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93" name="文字方塊 92"/>
              <p:cNvSpPr txBox="1"/>
              <p:nvPr/>
            </p:nvSpPr>
            <p:spPr>
              <a:xfrm rot="16200000">
                <a:off x="7249640" y="197954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15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94" name="文字方塊 93"/>
              <p:cNvSpPr txBox="1"/>
              <p:nvPr/>
            </p:nvSpPr>
            <p:spPr>
              <a:xfrm rot="16200000">
                <a:off x="7236296" y="277163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10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95" name="文字方塊 94"/>
              <p:cNvSpPr txBox="1"/>
              <p:nvPr/>
            </p:nvSpPr>
            <p:spPr>
              <a:xfrm rot="16200000">
                <a:off x="7249640" y="3429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10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97" name="文字方塊 96"/>
              <p:cNvSpPr txBox="1"/>
              <p:nvPr/>
            </p:nvSpPr>
            <p:spPr>
              <a:xfrm rot="16200000">
                <a:off x="7240587" y="407707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10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98" name="文字方塊 97"/>
              <p:cNvSpPr txBox="1"/>
              <p:nvPr/>
            </p:nvSpPr>
            <p:spPr>
              <a:xfrm rot="16200000">
                <a:off x="7236296" y="486916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15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2" name="文字方塊 101"/>
              <p:cNvSpPr txBox="1"/>
              <p:nvPr/>
            </p:nvSpPr>
            <p:spPr>
              <a:xfrm>
                <a:off x="2555776" y="3779748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1.6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3" name="文字方塊 102"/>
              <p:cNvSpPr txBox="1"/>
              <p:nvPr/>
            </p:nvSpPr>
            <p:spPr>
              <a:xfrm>
                <a:off x="2875185" y="412279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5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7" name="文字方塊 106"/>
              <p:cNvSpPr txBox="1"/>
              <p:nvPr/>
            </p:nvSpPr>
            <p:spPr>
              <a:xfrm>
                <a:off x="5652120" y="4859868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17.5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110" name="直線單箭頭接點 109"/>
              <p:cNvCxnSpPr/>
              <p:nvPr/>
            </p:nvCxnSpPr>
            <p:spPr>
              <a:xfrm>
                <a:off x="6300192" y="4502640"/>
                <a:ext cx="0" cy="1088177"/>
              </a:xfrm>
              <a:prstGeom prst="straightConnector1">
                <a:avLst/>
              </a:prstGeom>
              <a:ln w="38100"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單箭頭接點 110"/>
              <p:cNvCxnSpPr/>
              <p:nvPr/>
            </p:nvCxnSpPr>
            <p:spPr>
              <a:xfrm flipH="1">
                <a:off x="5698868" y="1862930"/>
                <a:ext cx="800151" cy="0"/>
              </a:xfrm>
              <a:prstGeom prst="straightConnector1">
                <a:avLst/>
              </a:prstGeom>
              <a:ln w="38100"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文字方塊 113"/>
              <p:cNvSpPr txBox="1"/>
              <p:nvPr/>
            </p:nvSpPr>
            <p:spPr>
              <a:xfrm>
                <a:off x="5805280" y="188967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12.5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8" name="文字方塊 117"/>
              <p:cNvSpPr txBox="1"/>
              <p:nvPr/>
            </p:nvSpPr>
            <p:spPr>
              <a:xfrm>
                <a:off x="2483768" y="435581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1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119" name="群組 118"/>
              <p:cNvGrpSpPr/>
              <p:nvPr/>
            </p:nvGrpSpPr>
            <p:grpSpPr>
              <a:xfrm>
                <a:off x="2555776" y="908720"/>
                <a:ext cx="3964339" cy="72009"/>
                <a:chOff x="2267744" y="3068960"/>
                <a:chExt cx="4796850" cy="72009"/>
              </a:xfrm>
            </p:grpSpPr>
            <p:sp>
              <p:nvSpPr>
                <p:cNvPr id="205" name="圓角矩形 204"/>
                <p:cNvSpPr/>
                <p:nvPr/>
              </p:nvSpPr>
              <p:spPr>
                <a:xfrm rot="10800000">
                  <a:off x="2267744" y="3068961"/>
                  <a:ext cx="399600" cy="7200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6" name="圓角矩形 205"/>
                <p:cNvSpPr/>
                <p:nvPr/>
              </p:nvSpPr>
              <p:spPr>
                <a:xfrm rot="10800000">
                  <a:off x="2667345" y="3068960"/>
                  <a:ext cx="399600" cy="7200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7" name="圓角矩形 206"/>
                <p:cNvSpPr/>
                <p:nvPr/>
              </p:nvSpPr>
              <p:spPr>
                <a:xfrm rot="10800000">
                  <a:off x="3867795" y="3068961"/>
                  <a:ext cx="399600" cy="7200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b="1" dirty="0"/>
                </a:p>
              </p:txBody>
            </p:sp>
            <p:sp>
              <p:nvSpPr>
                <p:cNvPr id="208" name="圓角矩形 207"/>
                <p:cNvSpPr/>
                <p:nvPr/>
              </p:nvSpPr>
              <p:spPr>
                <a:xfrm rot="10800000">
                  <a:off x="4265900" y="3068960"/>
                  <a:ext cx="399600" cy="7200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9" name="圓角矩形 208"/>
                <p:cNvSpPr/>
                <p:nvPr/>
              </p:nvSpPr>
              <p:spPr>
                <a:xfrm rot="10800000">
                  <a:off x="4663058" y="3068960"/>
                  <a:ext cx="399600" cy="7200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0" name="圓角矩形 209"/>
                <p:cNvSpPr/>
                <p:nvPr/>
              </p:nvSpPr>
              <p:spPr>
                <a:xfrm rot="10800000">
                  <a:off x="5065071" y="3068960"/>
                  <a:ext cx="399600" cy="7200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1" name="圓角矩形 210"/>
                <p:cNvSpPr/>
                <p:nvPr/>
              </p:nvSpPr>
              <p:spPr>
                <a:xfrm rot="10800000">
                  <a:off x="6265394" y="3068961"/>
                  <a:ext cx="399600" cy="7200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2" name="圓角矩形 211"/>
                <p:cNvSpPr/>
                <p:nvPr/>
              </p:nvSpPr>
              <p:spPr>
                <a:xfrm rot="10800000">
                  <a:off x="6664994" y="3068960"/>
                  <a:ext cx="399600" cy="7200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20" name="群組 119"/>
              <p:cNvGrpSpPr/>
              <p:nvPr/>
            </p:nvGrpSpPr>
            <p:grpSpPr>
              <a:xfrm rot="5400000">
                <a:off x="-93927" y="3578049"/>
                <a:ext cx="3925088" cy="65841"/>
                <a:chOff x="2267744" y="3068960"/>
                <a:chExt cx="4796850" cy="72009"/>
              </a:xfrm>
            </p:grpSpPr>
            <p:sp>
              <p:nvSpPr>
                <p:cNvPr id="197" name="圓角矩形 196"/>
                <p:cNvSpPr/>
                <p:nvPr/>
              </p:nvSpPr>
              <p:spPr>
                <a:xfrm rot="10800000">
                  <a:off x="2267744" y="3068961"/>
                  <a:ext cx="399600" cy="7200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8" name="圓角矩形 197"/>
                <p:cNvSpPr/>
                <p:nvPr/>
              </p:nvSpPr>
              <p:spPr>
                <a:xfrm rot="10800000">
                  <a:off x="2667345" y="3068960"/>
                  <a:ext cx="399600" cy="7200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9" name="圓角矩形 198"/>
                <p:cNvSpPr/>
                <p:nvPr/>
              </p:nvSpPr>
              <p:spPr>
                <a:xfrm rot="10800000">
                  <a:off x="3068624" y="3068961"/>
                  <a:ext cx="399600" cy="7200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0" name="圓角矩形 199"/>
                <p:cNvSpPr/>
                <p:nvPr/>
              </p:nvSpPr>
              <p:spPr>
                <a:xfrm rot="10800000">
                  <a:off x="4265900" y="3068960"/>
                  <a:ext cx="399600" cy="7200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1" name="圓角矩形 200"/>
                <p:cNvSpPr/>
                <p:nvPr/>
              </p:nvSpPr>
              <p:spPr>
                <a:xfrm rot="10800000">
                  <a:off x="4663058" y="3068960"/>
                  <a:ext cx="399600" cy="7200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2" name="圓角矩形 201"/>
                <p:cNvSpPr/>
                <p:nvPr/>
              </p:nvSpPr>
              <p:spPr>
                <a:xfrm rot="10800000">
                  <a:off x="5864969" y="3068960"/>
                  <a:ext cx="399600" cy="7200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3" name="圓角矩形 202"/>
                <p:cNvSpPr/>
                <p:nvPr/>
              </p:nvSpPr>
              <p:spPr>
                <a:xfrm rot="10800000">
                  <a:off x="6265394" y="3068961"/>
                  <a:ext cx="399600" cy="7200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4" name="圓角矩形 203"/>
                <p:cNvSpPr/>
                <p:nvPr/>
              </p:nvSpPr>
              <p:spPr>
                <a:xfrm rot="10800000">
                  <a:off x="6664994" y="3068960"/>
                  <a:ext cx="399600" cy="7200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22" name="群組 121"/>
              <p:cNvGrpSpPr/>
              <p:nvPr/>
            </p:nvGrpSpPr>
            <p:grpSpPr>
              <a:xfrm>
                <a:off x="3383297" y="1788685"/>
                <a:ext cx="2304255" cy="142537"/>
                <a:chOff x="3383297" y="1788685"/>
                <a:chExt cx="2304255" cy="142537"/>
              </a:xfrm>
            </p:grpSpPr>
            <p:sp>
              <p:nvSpPr>
                <p:cNvPr id="195" name="圓角矩形 194"/>
                <p:cNvSpPr/>
                <p:nvPr/>
              </p:nvSpPr>
              <p:spPr>
                <a:xfrm rot="10800000">
                  <a:off x="3383297" y="1788685"/>
                  <a:ext cx="330248" cy="14032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b="1" dirty="0"/>
                </a:p>
              </p:txBody>
            </p:sp>
            <p:sp>
              <p:nvSpPr>
                <p:cNvPr id="196" name="圓角矩形 195"/>
                <p:cNvSpPr/>
                <p:nvPr/>
              </p:nvSpPr>
              <p:spPr>
                <a:xfrm rot="10800000">
                  <a:off x="5357304" y="1790898"/>
                  <a:ext cx="330248" cy="14032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b="1" dirty="0"/>
                </a:p>
              </p:txBody>
            </p:sp>
          </p:grpSp>
          <p:grpSp>
            <p:nvGrpSpPr>
              <p:cNvPr id="124" name="群組 123"/>
              <p:cNvGrpSpPr/>
              <p:nvPr/>
            </p:nvGrpSpPr>
            <p:grpSpPr>
              <a:xfrm>
                <a:off x="2551877" y="6237311"/>
                <a:ext cx="3964339" cy="72009"/>
                <a:chOff x="2267744" y="3068960"/>
                <a:chExt cx="4796850" cy="72009"/>
              </a:xfrm>
            </p:grpSpPr>
            <p:sp>
              <p:nvSpPr>
                <p:cNvPr id="169" name="圓角矩形 168"/>
                <p:cNvSpPr/>
                <p:nvPr/>
              </p:nvSpPr>
              <p:spPr>
                <a:xfrm rot="10800000">
                  <a:off x="2267744" y="3068961"/>
                  <a:ext cx="399600" cy="7200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0" name="圓角矩形 169"/>
                <p:cNvSpPr/>
                <p:nvPr/>
              </p:nvSpPr>
              <p:spPr>
                <a:xfrm rot="10800000">
                  <a:off x="2667345" y="3068960"/>
                  <a:ext cx="399600" cy="7200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1" name="圓角矩形 170"/>
                <p:cNvSpPr/>
                <p:nvPr/>
              </p:nvSpPr>
              <p:spPr>
                <a:xfrm rot="10800000">
                  <a:off x="3867795" y="3068961"/>
                  <a:ext cx="399600" cy="7200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b="1" dirty="0"/>
                </a:p>
              </p:txBody>
            </p:sp>
            <p:sp>
              <p:nvSpPr>
                <p:cNvPr id="179" name="圓角矩形 178"/>
                <p:cNvSpPr/>
                <p:nvPr/>
              </p:nvSpPr>
              <p:spPr>
                <a:xfrm rot="10800000">
                  <a:off x="4265900" y="3068960"/>
                  <a:ext cx="399600" cy="7200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1" name="圓角矩形 190"/>
                <p:cNvSpPr/>
                <p:nvPr/>
              </p:nvSpPr>
              <p:spPr>
                <a:xfrm rot="10800000">
                  <a:off x="4663058" y="3068960"/>
                  <a:ext cx="399600" cy="7200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2" name="圓角矩形 191"/>
                <p:cNvSpPr/>
                <p:nvPr/>
              </p:nvSpPr>
              <p:spPr>
                <a:xfrm rot="10800000">
                  <a:off x="5065071" y="3068960"/>
                  <a:ext cx="399600" cy="7200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3" name="圓角矩形 192"/>
                <p:cNvSpPr/>
                <p:nvPr/>
              </p:nvSpPr>
              <p:spPr>
                <a:xfrm rot="10800000">
                  <a:off x="6265394" y="3068961"/>
                  <a:ext cx="399600" cy="7200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4" name="圓角矩形 193"/>
                <p:cNvSpPr/>
                <p:nvPr/>
              </p:nvSpPr>
              <p:spPr>
                <a:xfrm rot="10800000">
                  <a:off x="6664994" y="3068960"/>
                  <a:ext cx="399600" cy="7200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26" name="群組 125"/>
              <p:cNvGrpSpPr/>
              <p:nvPr/>
            </p:nvGrpSpPr>
            <p:grpSpPr>
              <a:xfrm>
                <a:off x="3384440" y="5328640"/>
                <a:ext cx="2304255" cy="142537"/>
                <a:chOff x="3383297" y="1788685"/>
                <a:chExt cx="2304255" cy="142537"/>
              </a:xfrm>
            </p:grpSpPr>
            <p:sp>
              <p:nvSpPr>
                <p:cNvPr id="160" name="圓角矩形 159"/>
                <p:cNvSpPr/>
                <p:nvPr/>
              </p:nvSpPr>
              <p:spPr>
                <a:xfrm rot="10800000">
                  <a:off x="3383297" y="1788685"/>
                  <a:ext cx="330248" cy="14032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b="1" dirty="0"/>
                </a:p>
              </p:txBody>
            </p:sp>
            <p:sp>
              <p:nvSpPr>
                <p:cNvPr id="166" name="圓角矩形 165"/>
                <p:cNvSpPr/>
                <p:nvPr/>
              </p:nvSpPr>
              <p:spPr>
                <a:xfrm rot="10800000">
                  <a:off x="5357304" y="1790898"/>
                  <a:ext cx="330248" cy="14032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b="1" dirty="0"/>
                </a:p>
              </p:txBody>
            </p:sp>
          </p:grpSp>
          <p:grpSp>
            <p:nvGrpSpPr>
              <p:cNvPr id="128" name="群組 127"/>
              <p:cNvGrpSpPr/>
              <p:nvPr/>
            </p:nvGrpSpPr>
            <p:grpSpPr>
              <a:xfrm rot="5400000">
                <a:off x="5240831" y="3576712"/>
                <a:ext cx="3925088" cy="65841"/>
                <a:chOff x="2267744" y="3068960"/>
                <a:chExt cx="4796850" cy="72009"/>
              </a:xfrm>
            </p:grpSpPr>
            <p:sp>
              <p:nvSpPr>
                <p:cNvPr id="140" name="圓角矩形 139"/>
                <p:cNvSpPr/>
                <p:nvPr/>
              </p:nvSpPr>
              <p:spPr>
                <a:xfrm rot="10800000">
                  <a:off x="2267744" y="3068961"/>
                  <a:ext cx="399600" cy="7200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1" name="圓角矩形 140"/>
                <p:cNvSpPr/>
                <p:nvPr/>
              </p:nvSpPr>
              <p:spPr>
                <a:xfrm rot="10800000">
                  <a:off x="2667345" y="3068960"/>
                  <a:ext cx="399600" cy="7200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2" name="圓角矩形 141"/>
                <p:cNvSpPr/>
                <p:nvPr/>
              </p:nvSpPr>
              <p:spPr>
                <a:xfrm rot="10800000">
                  <a:off x="3068624" y="3068961"/>
                  <a:ext cx="399600" cy="7200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3" name="圓角矩形 142"/>
                <p:cNvSpPr/>
                <p:nvPr/>
              </p:nvSpPr>
              <p:spPr>
                <a:xfrm rot="10800000">
                  <a:off x="4265900" y="3068960"/>
                  <a:ext cx="399600" cy="7200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4" name="圓角矩形 143"/>
                <p:cNvSpPr/>
                <p:nvPr/>
              </p:nvSpPr>
              <p:spPr>
                <a:xfrm rot="10800000">
                  <a:off x="4663058" y="3068960"/>
                  <a:ext cx="399600" cy="7200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6" name="圓角矩形 145"/>
                <p:cNvSpPr/>
                <p:nvPr/>
              </p:nvSpPr>
              <p:spPr>
                <a:xfrm rot="10800000">
                  <a:off x="5864969" y="3068960"/>
                  <a:ext cx="399600" cy="7200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7" name="圓角矩形 146"/>
                <p:cNvSpPr/>
                <p:nvPr/>
              </p:nvSpPr>
              <p:spPr>
                <a:xfrm rot="10800000">
                  <a:off x="6265394" y="3068961"/>
                  <a:ext cx="399600" cy="7200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9" name="圓角矩形 148"/>
                <p:cNvSpPr/>
                <p:nvPr/>
              </p:nvSpPr>
              <p:spPr>
                <a:xfrm rot="10800000">
                  <a:off x="6664994" y="3068960"/>
                  <a:ext cx="399600" cy="7200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29" name="群組 128"/>
              <p:cNvGrpSpPr/>
              <p:nvPr/>
            </p:nvGrpSpPr>
            <p:grpSpPr>
              <a:xfrm>
                <a:off x="2708936" y="2825505"/>
                <a:ext cx="140324" cy="1636679"/>
                <a:chOff x="2708936" y="2825505"/>
                <a:chExt cx="140324" cy="1636679"/>
              </a:xfrm>
            </p:grpSpPr>
            <p:sp>
              <p:nvSpPr>
                <p:cNvPr id="138" name="圓角矩形 137"/>
                <p:cNvSpPr/>
                <p:nvPr/>
              </p:nvSpPr>
              <p:spPr>
                <a:xfrm rot="16200000">
                  <a:off x="2613974" y="2920467"/>
                  <a:ext cx="330248" cy="14032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b="1" dirty="0"/>
                </a:p>
              </p:txBody>
            </p:sp>
            <p:sp>
              <p:nvSpPr>
                <p:cNvPr id="139" name="圓角矩形 138"/>
                <p:cNvSpPr/>
                <p:nvPr/>
              </p:nvSpPr>
              <p:spPr>
                <a:xfrm rot="16200000">
                  <a:off x="2613974" y="4226898"/>
                  <a:ext cx="330248" cy="14032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b="1" dirty="0"/>
                </a:p>
              </p:txBody>
            </p:sp>
          </p:grpSp>
          <p:grpSp>
            <p:nvGrpSpPr>
              <p:cNvPr id="130" name="群組 129"/>
              <p:cNvGrpSpPr/>
              <p:nvPr/>
            </p:nvGrpSpPr>
            <p:grpSpPr>
              <a:xfrm>
                <a:off x="6231876" y="2827865"/>
                <a:ext cx="140324" cy="1636679"/>
                <a:chOff x="2708936" y="2825505"/>
                <a:chExt cx="140324" cy="1636679"/>
              </a:xfrm>
            </p:grpSpPr>
            <p:sp>
              <p:nvSpPr>
                <p:cNvPr id="136" name="圓角矩形 135"/>
                <p:cNvSpPr/>
                <p:nvPr/>
              </p:nvSpPr>
              <p:spPr>
                <a:xfrm rot="16200000">
                  <a:off x="2613974" y="2920467"/>
                  <a:ext cx="330248" cy="14032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b="1" dirty="0"/>
                </a:p>
              </p:txBody>
            </p:sp>
            <p:sp>
              <p:nvSpPr>
                <p:cNvPr id="137" name="圓角矩形 136"/>
                <p:cNvSpPr/>
                <p:nvPr/>
              </p:nvSpPr>
              <p:spPr>
                <a:xfrm rot="16200000">
                  <a:off x="2613974" y="4226898"/>
                  <a:ext cx="330248" cy="14032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b="1" dirty="0"/>
                </a:p>
              </p:txBody>
            </p:sp>
          </p:grpSp>
          <p:cxnSp>
            <p:nvCxnSpPr>
              <p:cNvPr id="132" name="直線單箭頭接點 131"/>
              <p:cNvCxnSpPr/>
              <p:nvPr/>
            </p:nvCxnSpPr>
            <p:spPr>
              <a:xfrm flipH="1">
                <a:off x="3744722" y="1872256"/>
                <a:ext cx="1590610" cy="0"/>
              </a:xfrm>
              <a:prstGeom prst="straightConnector1">
                <a:avLst/>
              </a:prstGeom>
              <a:ln w="38100"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文字方塊 132"/>
              <p:cNvSpPr txBox="1"/>
              <p:nvPr/>
            </p:nvSpPr>
            <p:spPr>
              <a:xfrm>
                <a:off x="4355976" y="18989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25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4" name="文字方塊 133"/>
              <p:cNvSpPr txBox="1"/>
              <p:nvPr/>
            </p:nvSpPr>
            <p:spPr>
              <a:xfrm>
                <a:off x="5737472" y="347185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15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135" name="直線單箭頭接點 134"/>
              <p:cNvCxnSpPr/>
              <p:nvPr/>
            </p:nvCxnSpPr>
            <p:spPr>
              <a:xfrm>
                <a:off x="6300192" y="3157011"/>
                <a:ext cx="0" cy="985112"/>
              </a:xfrm>
              <a:prstGeom prst="straightConnector1">
                <a:avLst/>
              </a:prstGeom>
              <a:ln w="38100"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文字方塊 220"/>
            <p:cNvSpPr txBox="1"/>
            <p:nvPr/>
          </p:nvSpPr>
          <p:spPr>
            <a:xfrm>
              <a:off x="2474624" y="-46872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1.6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2" name="文字方塊 221"/>
            <p:cNvSpPr txBox="1"/>
            <p:nvPr/>
          </p:nvSpPr>
          <p:spPr>
            <a:xfrm>
              <a:off x="2794033" y="-1256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3" name="文字方塊 222"/>
            <p:cNvSpPr txBox="1"/>
            <p:nvPr/>
          </p:nvSpPr>
          <p:spPr>
            <a:xfrm>
              <a:off x="2402616" y="1073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1026" name="Picture 2" descr="ç¦è»ç´åï¼3å±¤è²åå ¡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79394" y="-1242029"/>
            <a:ext cx="6096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 flipH="1" flipV="1">
            <a:off x="1376705" y="3251340"/>
            <a:ext cx="6003607" cy="25539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376708" y="3252407"/>
            <a:ext cx="288032" cy="463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184369" y="28922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26" name="文字方塊 225"/>
          <p:cNvSpPr txBox="1"/>
          <p:nvPr/>
        </p:nvSpPr>
        <p:spPr>
          <a:xfrm>
            <a:off x="1061027" y="32522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27" name="文字方塊 226"/>
          <p:cNvSpPr txBox="1"/>
          <p:nvPr/>
        </p:nvSpPr>
        <p:spPr>
          <a:xfrm>
            <a:off x="1074681" y="3900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28" name="文字方塊 227"/>
          <p:cNvSpPr txBox="1"/>
          <p:nvPr/>
        </p:nvSpPr>
        <p:spPr>
          <a:xfrm>
            <a:off x="1074681" y="45484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29" name="文字方塊 228"/>
          <p:cNvSpPr txBox="1"/>
          <p:nvPr/>
        </p:nvSpPr>
        <p:spPr>
          <a:xfrm>
            <a:off x="1074681" y="51244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32" name="矩形 231"/>
          <p:cNvSpPr/>
          <p:nvPr/>
        </p:nvSpPr>
        <p:spPr>
          <a:xfrm>
            <a:off x="1380643" y="4413679"/>
            <a:ext cx="288032" cy="69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" name="矩形 232"/>
          <p:cNvSpPr/>
          <p:nvPr/>
        </p:nvSpPr>
        <p:spPr>
          <a:xfrm>
            <a:off x="1379225" y="5106864"/>
            <a:ext cx="1761580" cy="69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7" name="矩形 236"/>
          <p:cNvSpPr/>
          <p:nvPr/>
        </p:nvSpPr>
        <p:spPr>
          <a:xfrm>
            <a:off x="7092280" y="3252407"/>
            <a:ext cx="288032" cy="463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8" name="矩形 237"/>
          <p:cNvSpPr/>
          <p:nvPr/>
        </p:nvSpPr>
        <p:spPr>
          <a:xfrm>
            <a:off x="7087250" y="4413679"/>
            <a:ext cx="288032" cy="69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9" name="矩形 238"/>
          <p:cNvSpPr/>
          <p:nvPr/>
        </p:nvSpPr>
        <p:spPr>
          <a:xfrm>
            <a:off x="5618732" y="5106864"/>
            <a:ext cx="1761580" cy="69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" name="矩形 239"/>
          <p:cNvSpPr/>
          <p:nvPr/>
        </p:nvSpPr>
        <p:spPr>
          <a:xfrm>
            <a:off x="2267744" y="3270569"/>
            <a:ext cx="288032" cy="1022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1" name="文字方塊 240"/>
          <p:cNvSpPr txBox="1"/>
          <p:nvPr/>
        </p:nvSpPr>
        <p:spPr>
          <a:xfrm>
            <a:off x="7393656" y="43558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13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99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35460" y="909320"/>
            <a:ext cx="5400000" cy="540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337870" y="65160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56952" y="34197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1619672" y="908008"/>
            <a:ext cx="0" cy="5391792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851107" y="6525344"/>
            <a:ext cx="5383016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323528" y="260648"/>
            <a:ext cx="13708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左右城垛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2123728" y="896763"/>
            <a:ext cx="4824536" cy="5433073"/>
            <a:chOff x="2123728" y="896763"/>
            <a:chExt cx="4824536" cy="5433073"/>
          </a:xfrm>
        </p:grpSpPr>
        <p:cxnSp>
          <p:nvCxnSpPr>
            <p:cNvPr id="79" name="直線接點 78"/>
            <p:cNvCxnSpPr/>
            <p:nvPr/>
          </p:nvCxnSpPr>
          <p:spPr>
            <a:xfrm>
              <a:off x="2123728" y="896763"/>
              <a:ext cx="0" cy="542111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/>
            <p:cNvCxnSpPr/>
            <p:nvPr/>
          </p:nvCxnSpPr>
          <p:spPr>
            <a:xfrm>
              <a:off x="6948264" y="908720"/>
              <a:ext cx="0" cy="542111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/>
            <p:nvPr/>
          </p:nvCxnSpPr>
          <p:spPr>
            <a:xfrm>
              <a:off x="6516216" y="908720"/>
              <a:ext cx="0" cy="542111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>
            <a:xfrm>
              <a:off x="2555776" y="908720"/>
              <a:ext cx="0" cy="542111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群組 99"/>
          <p:cNvGrpSpPr/>
          <p:nvPr/>
        </p:nvGrpSpPr>
        <p:grpSpPr>
          <a:xfrm rot="5400000">
            <a:off x="2123728" y="908720"/>
            <a:ext cx="4824536" cy="5433073"/>
            <a:chOff x="2123728" y="896763"/>
            <a:chExt cx="4824536" cy="5433073"/>
          </a:xfrm>
        </p:grpSpPr>
        <p:cxnSp>
          <p:nvCxnSpPr>
            <p:cNvPr id="101" name="直線接點 100"/>
            <p:cNvCxnSpPr/>
            <p:nvPr/>
          </p:nvCxnSpPr>
          <p:spPr>
            <a:xfrm>
              <a:off x="2123728" y="896763"/>
              <a:ext cx="0" cy="542111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>
            <a:xfrm>
              <a:off x="6948264" y="908720"/>
              <a:ext cx="0" cy="542111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/>
            <p:nvPr/>
          </p:nvCxnSpPr>
          <p:spPr>
            <a:xfrm>
              <a:off x="6516216" y="908720"/>
              <a:ext cx="0" cy="542111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/>
            <p:nvPr/>
          </p:nvCxnSpPr>
          <p:spPr>
            <a:xfrm>
              <a:off x="2555776" y="908720"/>
              <a:ext cx="0" cy="542111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/>
        </p:nvSpPr>
        <p:spPr>
          <a:xfrm>
            <a:off x="1838544" y="912537"/>
            <a:ext cx="716083" cy="732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/>
          <p:cNvSpPr/>
          <p:nvPr/>
        </p:nvSpPr>
        <p:spPr>
          <a:xfrm>
            <a:off x="6520213" y="908720"/>
            <a:ext cx="716083" cy="732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/>
          <p:cNvSpPr/>
          <p:nvPr/>
        </p:nvSpPr>
        <p:spPr>
          <a:xfrm>
            <a:off x="1835696" y="5589576"/>
            <a:ext cx="716083" cy="725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/>
          <p:cNvSpPr/>
          <p:nvPr/>
        </p:nvSpPr>
        <p:spPr>
          <a:xfrm>
            <a:off x="6517365" y="5585759"/>
            <a:ext cx="716083" cy="725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文字方塊 112"/>
          <p:cNvSpPr txBox="1"/>
          <p:nvPr/>
        </p:nvSpPr>
        <p:spPr>
          <a:xfrm>
            <a:off x="196062" y="3419708"/>
            <a:ext cx="4154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門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8476982" y="3429000"/>
            <a:ext cx="4154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4327677" y="116632"/>
            <a:ext cx="4154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7" name="圓角矩形 116"/>
          <p:cNvSpPr/>
          <p:nvPr/>
        </p:nvSpPr>
        <p:spPr>
          <a:xfrm rot="5400000">
            <a:off x="1472320" y="2008100"/>
            <a:ext cx="79876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圓角矩形 120"/>
          <p:cNvSpPr/>
          <p:nvPr/>
        </p:nvSpPr>
        <p:spPr>
          <a:xfrm rot="5400000">
            <a:off x="1472320" y="3574858"/>
            <a:ext cx="79876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圓角矩形 122"/>
          <p:cNvSpPr/>
          <p:nvPr/>
        </p:nvSpPr>
        <p:spPr>
          <a:xfrm rot="5400000">
            <a:off x="1472320" y="5151225"/>
            <a:ext cx="79876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圓角矩形 124"/>
          <p:cNvSpPr/>
          <p:nvPr/>
        </p:nvSpPr>
        <p:spPr>
          <a:xfrm rot="5400000">
            <a:off x="6800912" y="2010282"/>
            <a:ext cx="79876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圓角矩形 126"/>
          <p:cNvSpPr/>
          <p:nvPr/>
        </p:nvSpPr>
        <p:spPr>
          <a:xfrm rot="5400000">
            <a:off x="6800912" y="3577040"/>
            <a:ext cx="79876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圓角矩形 130"/>
          <p:cNvSpPr/>
          <p:nvPr/>
        </p:nvSpPr>
        <p:spPr>
          <a:xfrm rot="5400000">
            <a:off x="6800912" y="5153407"/>
            <a:ext cx="79876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2555776" y="908720"/>
            <a:ext cx="3960440" cy="72008"/>
            <a:chOff x="2555776" y="908720"/>
            <a:chExt cx="3960440" cy="72008"/>
          </a:xfrm>
        </p:grpSpPr>
        <p:sp>
          <p:nvSpPr>
            <p:cNvPr id="145" name="圓角矩形 144"/>
            <p:cNvSpPr/>
            <p:nvPr/>
          </p:nvSpPr>
          <p:spPr>
            <a:xfrm rot="10800000">
              <a:off x="6116616" y="908720"/>
              <a:ext cx="399600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圓角矩形 147"/>
            <p:cNvSpPr/>
            <p:nvPr/>
          </p:nvSpPr>
          <p:spPr>
            <a:xfrm rot="10800000">
              <a:off x="2555776" y="908720"/>
              <a:ext cx="399600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圓角矩形 149"/>
            <p:cNvSpPr/>
            <p:nvPr/>
          </p:nvSpPr>
          <p:spPr>
            <a:xfrm rot="10800000">
              <a:off x="3736357" y="908720"/>
              <a:ext cx="1587845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1" name="群組 150"/>
          <p:cNvGrpSpPr/>
          <p:nvPr/>
        </p:nvGrpSpPr>
        <p:grpSpPr>
          <a:xfrm>
            <a:off x="2555776" y="6237312"/>
            <a:ext cx="3960440" cy="72008"/>
            <a:chOff x="2555776" y="908720"/>
            <a:chExt cx="3960440" cy="72008"/>
          </a:xfrm>
        </p:grpSpPr>
        <p:sp>
          <p:nvSpPr>
            <p:cNvPr id="152" name="圓角矩形 151"/>
            <p:cNvSpPr/>
            <p:nvPr/>
          </p:nvSpPr>
          <p:spPr>
            <a:xfrm rot="10800000">
              <a:off x="6116616" y="908720"/>
              <a:ext cx="399600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圓角矩形 152"/>
            <p:cNvSpPr/>
            <p:nvPr/>
          </p:nvSpPr>
          <p:spPr>
            <a:xfrm rot="10800000">
              <a:off x="2555776" y="908720"/>
              <a:ext cx="399600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" name="圓角矩形 153"/>
            <p:cNvSpPr/>
            <p:nvPr/>
          </p:nvSpPr>
          <p:spPr>
            <a:xfrm rot="10800000">
              <a:off x="3736357" y="908720"/>
              <a:ext cx="1587845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5" name="文字方塊 154"/>
          <p:cNvSpPr txBox="1"/>
          <p:nvPr/>
        </p:nvSpPr>
        <p:spPr>
          <a:xfrm>
            <a:off x="2614130" y="548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3131840" y="5486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7" name="文字方塊 156"/>
          <p:cNvSpPr txBox="1"/>
          <p:nvPr/>
        </p:nvSpPr>
        <p:spPr>
          <a:xfrm>
            <a:off x="5508104" y="5486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8" name="文字方塊 157"/>
          <p:cNvSpPr txBox="1"/>
          <p:nvPr/>
        </p:nvSpPr>
        <p:spPr>
          <a:xfrm>
            <a:off x="6142522" y="548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9" name="文字方塊 158"/>
          <p:cNvSpPr txBox="1"/>
          <p:nvPr/>
        </p:nvSpPr>
        <p:spPr>
          <a:xfrm>
            <a:off x="4337870" y="5486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1" name="文字方塊 160"/>
          <p:cNvSpPr txBox="1"/>
          <p:nvPr/>
        </p:nvSpPr>
        <p:spPr>
          <a:xfrm>
            <a:off x="3496332" y="728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2555776" y="12504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3" name="文字方塊 162"/>
          <p:cNvSpPr txBox="1"/>
          <p:nvPr/>
        </p:nvSpPr>
        <p:spPr>
          <a:xfrm>
            <a:off x="7249640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4" name="文字方塊 163"/>
          <p:cNvSpPr txBox="1"/>
          <p:nvPr/>
        </p:nvSpPr>
        <p:spPr>
          <a:xfrm>
            <a:off x="7236296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5" name="文字方塊 164"/>
          <p:cNvSpPr txBox="1"/>
          <p:nvPr/>
        </p:nvSpPr>
        <p:spPr>
          <a:xfrm>
            <a:off x="7249640" y="3429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7" name="文字方塊 166"/>
          <p:cNvSpPr txBox="1"/>
          <p:nvPr/>
        </p:nvSpPr>
        <p:spPr>
          <a:xfrm>
            <a:off x="7240587" y="42210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8" name="文字方塊 167"/>
          <p:cNvSpPr txBox="1"/>
          <p:nvPr/>
        </p:nvSpPr>
        <p:spPr>
          <a:xfrm>
            <a:off x="7227243" y="50038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2707040" y="2636913"/>
            <a:ext cx="136768" cy="1983775"/>
            <a:chOff x="2843808" y="2636913"/>
            <a:chExt cx="136768" cy="1983775"/>
          </a:xfrm>
        </p:grpSpPr>
        <p:sp>
          <p:nvSpPr>
            <p:cNvPr id="172" name="圓角矩形 171"/>
            <p:cNvSpPr/>
            <p:nvPr/>
          </p:nvSpPr>
          <p:spPr>
            <a:xfrm rot="16200000">
              <a:off x="2712392" y="2768329"/>
              <a:ext cx="399600" cy="1367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5" name="圓角矩形 174"/>
            <p:cNvSpPr/>
            <p:nvPr/>
          </p:nvSpPr>
          <p:spPr>
            <a:xfrm rot="16200000">
              <a:off x="2712392" y="4352504"/>
              <a:ext cx="399600" cy="1367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6" name="群組 175"/>
          <p:cNvGrpSpPr/>
          <p:nvPr/>
        </p:nvGrpSpPr>
        <p:grpSpPr>
          <a:xfrm>
            <a:off x="6235432" y="2636912"/>
            <a:ext cx="136768" cy="1983775"/>
            <a:chOff x="2843808" y="2636913"/>
            <a:chExt cx="136768" cy="1983775"/>
          </a:xfrm>
        </p:grpSpPr>
        <p:sp>
          <p:nvSpPr>
            <p:cNvPr id="177" name="圓角矩形 176"/>
            <p:cNvSpPr/>
            <p:nvPr/>
          </p:nvSpPr>
          <p:spPr>
            <a:xfrm rot="16200000">
              <a:off x="2712392" y="2768329"/>
              <a:ext cx="399600" cy="1367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" name="圓角矩形 177"/>
            <p:cNvSpPr/>
            <p:nvPr/>
          </p:nvSpPr>
          <p:spPr>
            <a:xfrm rot="16200000">
              <a:off x="2712392" y="4352504"/>
              <a:ext cx="399600" cy="1367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3140893" y="1790922"/>
            <a:ext cx="2799259" cy="136768"/>
            <a:chOff x="3140893" y="1790922"/>
            <a:chExt cx="2799259" cy="136768"/>
          </a:xfrm>
        </p:grpSpPr>
        <p:sp>
          <p:nvSpPr>
            <p:cNvPr id="180" name="圓角矩形 179"/>
            <p:cNvSpPr/>
            <p:nvPr/>
          </p:nvSpPr>
          <p:spPr>
            <a:xfrm>
              <a:off x="5540552" y="1790922"/>
              <a:ext cx="399600" cy="1367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" name="圓角矩形 180"/>
            <p:cNvSpPr/>
            <p:nvPr/>
          </p:nvSpPr>
          <p:spPr>
            <a:xfrm>
              <a:off x="3140893" y="1790922"/>
              <a:ext cx="399600" cy="1367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2" name="群組 181"/>
          <p:cNvGrpSpPr/>
          <p:nvPr/>
        </p:nvGrpSpPr>
        <p:grpSpPr>
          <a:xfrm>
            <a:off x="3140893" y="5328367"/>
            <a:ext cx="2799259" cy="136768"/>
            <a:chOff x="3140893" y="1790922"/>
            <a:chExt cx="2799259" cy="136768"/>
          </a:xfrm>
        </p:grpSpPr>
        <p:sp>
          <p:nvSpPr>
            <p:cNvPr id="183" name="圓角矩形 182"/>
            <p:cNvSpPr/>
            <p:nvPr/>
          </p:nvSpPr>
          <p:spPr>
            <a:xfrm>
              <a:off x="5540552" y="1790922"/>
              <a:ext cx="399600" cy="1367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" name="圓角矩形 183"/>
            <p:cNvSpPr/>
            <p:nvPr/>
          </p:nvSpPr>
          <p:spPr>
            <a:xfrm>
              <a:off x="3140893" y="1790922"/>
              <a:ext cx="399600" cy="1367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5" name="文字方塊 184"/>
          <p:cNvSpPr txBox="1"/>
          <p:nvPr/>
        </p:nvSpPr>
        <p:spPr>
          <a:xfrm>
            <a:off x="2555776" y="386104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1.6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86" name="文字方塊 185"/>
          <p:cNvSpPr txBox="1"/>
          <p:nvPr/>
        </p:nvSpPr>
        <p:spPr>
          <a:xfrm>
            <a:off x="2856897" y="42301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87" name="文字方塊 186"/>
          <p:cNvSpPr txBox="1"/>
          <p:nvPr/>
        </p:nvSpPr>
        <p:spPr>
          <a:xfrm>
            <a:off x="5652120" y="485986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88" name="直線單箭頭接點 187"/>
          <p:cNvCxnSpPr/>
          <p:nvPr/>
        </p:nvCxnSpPr>
        <p:spPr>
          <a:xfrm>
            <a:off x="6300192" y="4662791"/>
            <a:ext cx="0" cy="88160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單箭頭接點 188"/>
          <p:cNvCxnSpPr/>
          <p:nvPr/>
        </p:nvCxnSpPr>
        <p:spPr>
          <a:xfrm flipH="1">
            <a:off x="5960649" y="1862930"/>
            <a:ext cx="54651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文字方塊 189"/>
          <p:cNvSpPr txBox="1"/>
          <p:nvPr/>
        </p:nvSpPr>
        <p:spPr>
          <a:xfrm>
            <a:off x="5931099" y="188967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12.5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6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052736"/>
            <a:ext cx="6336704" cy="475252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41328" y="63093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2267744" y="2780928"/>
            <a:ext cx="87129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圓角矩形 97"/>
          <p:cNvSpPr/>
          <p:nvPr/>
        </p:nvSpPr>
        <p:spPr>
          <a:xfrm>
            <a:off x="4050671" y="2780928"/>
            <a:ext cx="9066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圓角矩形 99"/>
          <p:cNvSpPr/>
          <p:nvPr/>
        </p:nvSpPr>
        <p:spPr>
          <a:xfrm>
            <a:off x="5915679" y="2780928"/>
            <a:ext cx="9066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流程圖: 接點 2"/>
          <p:cNvSpPr/>
          <p:nvPr/>
        </p:nvSpPr>
        <p:spPr>
          <a:xfrm>
            <a:off x="1840498" y="3416205"/>
            <a:ext cx="1370551" cy="1368152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835696" y="4123491"/>
            <a:ext cx="1375353" cy="12497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文字方塊 104"/>
          <p:cNvSpPr txBox="1"/>
          <p:nvPr/>
        </p:nvSpPr>
        <p:spPr>
          <a:xfrm>
            <a:off x="1471055" y="4814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2632236" y="53732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2339752" y="41490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2182082" y="35730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10" name="直線單箭頭接點 109"/>
          <p:cNvCxnSpPr/>
          <p:nvPr/>
        </p:nvCxnSpPr>
        <p:spPr>
          <a:xfrm>
            <a:off x="2537670" y="3430727"/>
            <a:ext cx="0" cy="67498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字方塊 111"/>
          <p:cNvSpPr txBox="1"/>
          <p:nvPr/>
        </p:nvSpPr>
        <p:spPr>
          <a:xfrm>
            <a:off x="2771800" y="45091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1633016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3419872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5255868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7092280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2483768" y="28436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7" name="圓角矩形 126"/>
          <p:cNvSpPr/>
          <p:nvPr/>
        </p:nvSpPr>
        <p:spPr>
          <a:xfrm rot="5400000">
            <a:off x="868840" y="1587545"/>
            <a:ext cx="114162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文字方塊 127"/>
          <p:cNvSpPr txBox="1"/>
          <p:nvPr/>
        </p:nvSpPr>
        <p:spPr>
          <a:xfrm>
            <a:off x="1061714" y="5435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984944" y="48062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4517682" y="2854252"/>
            <a:ext cx="0" cy="2951012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字方塊 130"/>
          <p:cNvSpPr txBox="1"/>
          <p:nvPr/>
        </p:nvSpPr>
        <p:spPr>
          <a:xfrm>
            <a:off x="4067944" y="41490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32365" y="1054187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/>
          <p:cNvSpPr/>
          <p:nvPr/>
        </p:nvSpPr>
        <p:spPr>
          <a:xfrm>
            <a:off x="3473519" y="105273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/>
        </p:nvSpPr>
        <p:spPr>
          <a:xfrm>
            <a:off x="5004048" y="1047794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>
            <a:off x="6497855" y="105273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圓角矩形 139"/>
          <p:cNvSpPr/>
          <p:nvPr/>
        </p:nvSpPr>
        <p:spPr>
          <a:xfrm rot="5400000">
            <a:off x="7133535" y="1587545"/>
            <a:ext cx="114162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圓角矩形 140"/>
          <p:cNvSpPr/>
          <p:nvPr/>
        </p:nvSpPr>
        <p:spPr>
          <a:xfrm rot="5400000">
            <a:off x="7492862" y="5548698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圓角矩形 141"/>
          <p:cNvSpPr/>
          <p:nvPr/>
        </p:nvSpPr>
        <p:spPr>
          <a:xfrm rot="5400000">
            <a:off x="7492862" y="4396570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圓角矩形 142"/>
          <p:cNvSpPr/>
          <p:nvPr/>
        </p:nvSpPr>
        <p:spPr>
          <a:xfrm rot="5400000">
            <a:off x="7492862" y="3172434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/>
          <p:cNvSpPr txBox="1"/>
          <p:nvPr/>
        </p:nvSpPr>
        <p:spPr>
          <a:xfrm>
            <a:off x="4283968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3982282" y="13314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46" name="直線單箭頭接點 145"/>
          <p:cNvCxnSpPr/>
          <p:nvPr/>
        </p:nvCxnSpPr>
        <p:spPr>
          <a:xfrm>
            <a:off x="2411760" y="1961315"/>
            <a:ext cx="0" cy="80864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/>
          <p:cNvSpPr txBox="1"/>
          <p:nvPr/>
        </p:nvSpPr>
        <p:spPr>
          <a:xfrm>
            <a:off x="2407159" y="21600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3519039" y="6926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5827586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7222642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2857152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1619672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7" name="圓角矩形 156"/>
          <p:cNvSpPr/>
          <p:nvPr/>
        </p:nvSpPr>
        <p:spPr>
          <a:xfrm rot="5400000">
            <a:off x="1228167" y="5548698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圓角矩形 157"/>
          <p:cNvSpPr/>
          <p:nvPr/>
        </p:nvSpPr>
        <p:spPr>
          <a:xfrm rot="5400000">
            <a:off x="1228167" y="4396570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圓角矩形 158"/>
          <p:cNvSpPr/>
          <p:nvPr/>
        </p:nvSpPr>
        <p:spPr>
          <a:xfrm rot="5400000">
            <a:off x="1228167" y="3172434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圓角矩形 161"/>
          <p:cNvSpPr/>
          <p:nvPr/>
        </p:nvSpPr>
        <p:spPr>
          <a:xfrm>
            <a:off x="1835696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文字方塊 164"/>
          <p:cNvSpPr txBox="1"/>
          <p:nvPr/>
        </p:nvSpPr>
        <p:spPr>
          <a:xfrm>
            <a:off x="1475656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6" name="文字方塊 165"/>
          <p:cNvSpPr txBox="1"/>
          <p:nvPr/>
        </p:nvSpPr>
        <p:spPr>
          <a:xfrm>
            <a:off x="2038066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7" name="圓角矩形 166"/>
          <p:cNvSpPr/>
          <p:nvPr/>
        </p:nvSpPr>
        <p:spPr>
          <a:xfrm>
            <a:off x="3419872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圓角矩形 167"/>
          <p:cNvSpPr/>
          <p:nvPr/>
        </p:nvSpPr>
        <p:spPr>
          <a:xfrm>
            <a:off x="5148064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圓角矩形 168"/>
          <p:cNvSpPr/>
          <p:nvPr/>
        </p:nvSpPr>
        <p:spPr>
          <a:xfrm>
            <a:off x="6588224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0" name="直線單箭頭接點 169"/>
          <p:cNvCxnSpPr/>
          <p:nvPr/>
        </p:nvCxnSpPr>
        <p:spPr>
          <a:xfrm>
            <a:off x="3005930" y="5373216"/>
            <a:ext cx="0" cy="414964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字方塊 170"/>
          <p:cNvSpPr txBox="1"/>
          <p:nvPr/>
        </p:nvSpPr>
        <p:spPr>
          <a:xfrm>
            <a:off x="2789906" y="5805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7348552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827584" y="1047794"/>
            <a:ext cx="0" cy="475747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32790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/>
          <p:cNvCxnSpPr/>
          <p:nvPr/>
        </p:nvCxnSpPr>
        <p:spPr>
          <a:xfrm flipV="1">
            <a:off x="1399348" y="4806206"/>
            <a:ext cx="436459" cy="1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字方塊 176"/>
          <p:cNvSpPr txBox="1"/>
          <p:nvPr/>
        </p:nvSpPr>
        <p:spPr>
          <a:xfrm>
            <a:off x="323528" y="260648"/>
            <a:ext cx="9092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1F</a:t>
            </a:r>
            <a:r>
              <a:rPr lang="zh-TW" altLang="en-US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前門</a:t>
            </a:r>
            <a:endParaRPr lang="zh-TW" altLang="en-US" b="1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3982282" y="20243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5" name="圓角矩形 64"/>
          <p:cNvSpPr/>
          <p:nvPr/>
        </p:nvSpPr>
        <p:spPr>
          <a:xfrm rot="5400000">
            <a:off x="1887298" y="2184041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圓角矩形 65"/>
          <p:cNvSpPr/>
          <p:nvPr/>
        </p:nvSpPr>
        <p:spPr>
          <a:xfrm rot="5400000">
            <a:off x="3678444" y="2184457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圓角矩形 66"/>
          <p:cNvSpPr/>
          <p:nvPr/>
        </p:nvSpPr>
        <p:spPr>
          <a:xfrm rot="5400000">
            <a:off x="4758565" y="2180422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圓角矩形 67"/>
          <p:cNvSpPr/>
          <p:nvPr/>
        </p:nvSpPr>
        <p:spPr>
          <a:xfrm rot="5400000">
            <a:off x="6702780" y="2180422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65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052736"/>
            <a:ext cx="6336704" cy="475252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41328" y="63093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2267744" y="2780928"/>
            <a:ext cx="87129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圓角矩形 97"/>
          <p:cNvSpPr/>
          <p:nvPr/>
        </p:nvSpPr>
        <p:spPr>
          <a:xfrm>
            <a:off x="4050671" y="2780928"/>
            <a:ext cx="9066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圓角矩形 99"/>
          <p:cNvSpPr/>
          <p:nvPr/>
        </p:nvSpPr>
        <p:spPr>
          <a:xfrm>
            <a:off x="5915679" y="2780928"/>
            <a:ext cx="9066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文字方塊 114"/>
          <p:cNvSpPr txBox="1"/>
          <p:nvPr/>
        </p:nvSpPr>
        <p:spPr>
          <a:xfrm>
            <a:off x="1633016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3419872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5255868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7092280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2483768" y="28436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7" name="圓角矩形 126"/>
          <p:cNvSpPr/>
          <p:nvPr/>
        </p:nvSpPr>
        <p:spPr>
          <a:xfrm rot="5400000">
            <a:off x="868840" y="1587545"/>
            <a:ext cx="114162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文字方塊 127"/>
          <p:cNvSpPr txBox="1"/>
          <p:nvPr/>
        </p:nvSpPr>
        <p:spPr>
          <a:xfrm>
            <a:off x="1061714" y="5435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984944" y="48062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4517682" y="2854252"/>
            <a:ext cx="0" cy="2951012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字方塊 130"/>
          <p:cNvSpPr txBox="1"/>
          <p:nvPr/>
        </p:nvSpPr>
        <p:spPr>
          <a:xfrm>
            <a:off x="4067944" y="41490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32365" y="1054187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/>
          <p:cNvSpPr/>
          <p:nvPr/>
        </p:nvSpPr>
        <p:spPr>
          <a:xfrm>
            <a:off x="3473519" y="105273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/>
        </p:nvSpPr>
        <p:spPr>
          <a:xfrm>
            <a:off x="5004048" y="1047794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>
            <a:off x="6497855" y="105273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圓角矩形 139"/>
          <p:cNvSpPr/>
          <p:nvPr/>
        </p:nvSpPr>
        <p:spPr>
          <a:xfrm rot="5400000">
            <a:off x="7133535" y="1587545"/>
            <a:ext cx="114162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圓角矩形 140"/>
          <p:cNvSpPr/>
          <p:nvPr/>
        </p:nvSpPr>
        <p:spPr>
          <a:xfrm rot="5400000">
            <a:off x="7492862" y="5548698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圓角矩形 141"/>
          <p:cNvSpPr/>
          <p:nvPr/>
        </p:nvSpPr>
        <p:spPr>
          <a:xfrm rot="5400000">
            <a:off x="7492862" y="4396570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圓角矩形 142"/>
          <p:cNvSpPr/>
          <p:nvPr/>
        </p:nvSpPr>
        <p:spPr>
          <a:xfrm rot="5400000">
            <a:off x="7492862" y="3172434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/>
          <p:cNvSpPr txBox="1"/>
          <p:nvPr/>
        </p:nvSpPr>
        <p:spPr>
          <a:xfrm>
            <a:off x="4283968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3982282" y="13314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46" name="直線單箭頭接點 145"/>
          <p:cNvCxnSpPr/>
          <p:nvPr/>
        </p:nvCxnSpPr>
        <p:spPr>
          <a:xfrm>
            <a:off x="2411760" y="1961315"/>
            <a:ext cx="0" cy="80864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/>
          <p:cNvSpPr txBox="1"/>
          <p:nvPr/>
        </p:nvSpPr>
        <p:spPr>
          <a:xfrm>
            <a:off x="2407159" y="21600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3519039" y="6926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5827586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7222642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2857152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1619672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7" name="圓角矩形 156"/>
          <p:cNvSpPr/>
          <p:nvPr/>
        </p:nvSpPr>
        <p:spPr>
          <a:xfrm rot="5400000">
            <a:off x="1228167" y="5548698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圓角矩形 157"/>
          <p:cNvSpPr/>
          <p:nvPr/>
        </p:nvSpPr>
        <p:spPr>
          <a:xfrm rot="5400000">
            <a:off x="1228167" y="4396570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圓角矩形 158"/>
          <p:cNvSpPr/>
          <p:nvPr/>
        </p:nvSpPr>
        <p:spPr>
          <a:xfrm rot="5400000">
            <a:off x="1228167" y="3172434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文字方塊 159"/>
          <p:cNvSpPr txBox="1"/>
          <p:nvPr/>
        </p:nvSpPr>
        <p:spPr>
          <a:xfrm>
            <a:off x="3982282" y="20243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2" name="圓角矩形 161"/>
          <p:cNvSpPr/>
          <p:nvPr/>
        </p:nvSpPr>
        <p:spPr>
          <a:xfrm>
            <a:off x="1835696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文字方塊 164"/>
          <p:cNvSpPr txBox="1"/>
          <p:nvPr/>
        </p:nvSpPr>
        <p:spPr>
          <a:xfrm>
            <a:off x="1475656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6" name="文字方塊 165"/>
          <p:cNvSpPr txBox="1"/>
          <p:nvPr/>
        </p:nvSpPr>
        <p:spPr>
          <a:xfrm>
            <a:off x="2038066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7" name="圓角矩形 166"/>
          <p:cNvSpPr/>
          <p:nvPr/>
        </p:nvSpPr>
        <p:spPr>
          <a:xfrm>
            <a:off x="3419872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圓角矩形 167"/>
          <p:cNvSpPr/>
          <p:nvPr/>
        </p:nvSpPr>
        <p:spPr>
          <a:xfrm>
            <a:off x="5148064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圓角矩形 168"/>
          <p:cNvSpPr/>
          <p:nvPr/>
        </p:nvSpPr>
        <p:spPr>
          <a:xfrm>
            <a:off x="6588224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2" name="文字方塊 171"/>
          <p:cNvSpPr txBox="1"/>
          <p:nvPr/>
        </p:nvSpPr>
        <p:spPr>
          <a:xfrm>
            <a:off x="7348552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827584" y="1047794"/>
            <a:ext cx="0" cy="475747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32790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323528" y="260648"/>
            <a:ext cx="9092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後牆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圓角矩形 62"/>
          <p:cNvSpPr/>
          <p:nvPr/>
        </p:nvSpPr>
        <p:spPr>
          <a:xfrm rot="5400000">
            <a:off x="1887298" y="2184041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圓角矩形 63"/>
          <p:cNvSpPr/>
          <p:nvPr/>
        </p:nvSpPr>
        <p:spPr>
          <a:xfrm rot="5400000">
            <a:off x="3678444" y="2184457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圓角矩形 64"/>
          <p:cNvSpPr/>
          <p:nvPr/>
        </p:nvSpPr>
        <p:spPr>
          <a:xfrm rot="5400000">
            <a:off x="4758565" y="2180422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圓角矩形 65"/>
          <p:cNvSpPr/>
          <p:nvPr/>
        </p:nvSpPr>
        <p:spPr>
          <a:xfrm rot="5400000">
            <a:off x="6702780" y="2180422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2789906" y="5805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52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052289"/>
            <a:ext cx="6336704" cy="475297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41328" y="63093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2699792" y="2780928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圓角矩形 99"/>
          <p:cNvSpPr/>
          <p:nvPr/>
        </p:nvSpPr>
        <p:spPr>
          <a:xfrm>
            <a:off x="5260760" y="2780928"/>
            <a:ext cx="1327464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文字方塊 114"/>
          <p:cNvSpPr txBox="1"/>
          <p:nvPr/>
        </p:nvSpPr>
        <p:spPr>
          <a:xfrm>
            <a:off x="1907704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5724128" y="24208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6930574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8" name="文字方塊 127"/>
          <p:cNvSpPr txBox="1"/>
          <p:nvPr/>
        </p:nvSpPr>
        <p:spPr>
          <a:xfrm>
            <a:off x="1061714" y="5435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984944" y="48062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6516216" y="2854252"/>
            <a:ext cx="0" cy="2951012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字方塊 130"/>
          <p:cNvSpPr txBox="1"/>
          <p:nvPr/>
        </p:nvSpPr>
        <p:spPr>
          <a:xfrm>
            <a:off x="6601568" y="41490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32365" y="1054187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/>
          <p:cNvSpPr/>
          <p:nvPr/>
        </p:nvSpPr>
        <p:spPr>
          <a:xfrm>
            <a:off x="3473519" y="105273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/>
        </p:nvSpPr>
        <p:spPr>
          <a:xfrm>
            <a:off x="5004048" y="1047794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>
            <a:off x="6497855" y="105273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/>
          <p:cNvSpPr txBox="1"/>
          <p:nvPr/>
        </p:nvSpPr>
        <p:spPr>
          <a:xfrm>
            <a:off x="4342322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3982282" y="13314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46" name="直線單箭頭接點 145"/>
          <p:cNvCxnSpPr/>
          <p:nvPr/>
        </p:nvCxnSpPr>
        <p:spPr>
          <a:xfrm>
            <a:off x="3797857" y="1961315"/>
            <a:ext cx="0" cy="80864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/>
          <p:cNvSpPr txBox="1"/>
          <p:nvPr/>
        </p:nvSpPr>
        <p:spPr>
          <a:xfrm>
            <a:off x="3793256" y="21600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3519039" y="6926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5854490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7222642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2902162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1619672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4" name="圓角矩形 153"/>
          <p:cNvSpPr/>
          <p:nvPr/>
        </p:nvSpPr>
        <p:spPr>
          <a:xfrm rot="5400000">
            <a:off x="2337036" y="2184041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文字方塊 159"/>
          <p:cNvSpPr txBox="1"/>
          <p:nvPr/>
        </p:nvSpPr>
        <p:spPr>
          <a:xfrm>
            <a:off x="6214530" y="20431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2" name="圓角矩形 161"/>
          <p:cNvSpPr/>
          <p:nvPr/>
        </p:nvSpPr>
        <p:spPr>
          <a:xfrm>
            <a:off x="1835696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文字方塊 164"/>
          <p:cNvSpPr txBox="1"/>
          <p:nvPr/>
        </p:nvSpPr>
        <p:spPr>
          <a:xfrm>
            <a:off x="1475656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6" name="文字方塊 165"/>
          <p:cNvSpPr txBox="1"/>
          <p:nvPr/>
        </p:nvSpPr>
        <p:spPr>
          <a:xfrm>
            <a:off x="2038066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7" name="圓角矩形 166"/>
          <p:cNvSpPr/>
          <p:nvPr/>
        </p:nvSpPr>
        <p:spPr>
          <a:xfrm>
            <a:off x="3419872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圓角矩形 167"/>
          <p:cNvSpPr/>
          <p:nvPr/>
        </p:nvSpPr>
        <p:spPr>
          <a:xfrm>
            <a:off x="5148064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圓角矩形 168"/>
          <p:cNvSpPr/>
          <p:nvPr/>
        </p:nvSpPr>
        <p:spPr>
          <a:xfrm>
            <a:off x="6588224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1" name="文字方塊 170"/>
          <p:cNvSpPr txBox="1"/>
          <p:nvPr/>
        </p:nvSpPr>
        <p:spPr>
          <a:xfrm>
            <a:off x="286191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7348552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827584" y="1047794"/>
            <a:ext cx="0" cy="475747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32790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323528" y="260648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左右牆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圓角矩形 54"/>
          <p:cNvSpPr/>
          <p:nvPr/>
        </p:nvSpPr>
        <p:spPr>
          <a:xfrm rot="5400000">
            <a:off x="1092206" y="4966785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圓角矩形 55"/>
          <p:cNvSpPr/>
          <p:nvPr/>
        </p:nvSpPr>
        <p:spPr>
          <a:xfrm rot="5400000">
            <a:off x="1092206" y="3785707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圓角矩形 56"/>
          <p:cNvSpPr/>
          <p:nvPr/>
        </p:nvSpPr>
        <p:spPr>
          <a:xfrm rot="5400000">
            <a:off x="1092206" y="2561571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圓角矩形 60"/>
          <p:cNvSpPr/>
          <p:nvPr/>
        </p:nvSpPr>
        <p:spPr>
          <a:xfrm rot="5400000">
            <a:off x="7356901" y="4966369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圓角矩形 61"/>
          <p:cNvSpPr/>
          <p:nvPr/>
        </p:nvSpPr>
        <p:spPr>
          <a:xfrm rot="5400000">
            <a:off x="7356901" y="3785291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圓角矩形 62"/>
          <p:cNvSpPr/>
          <p:nvPr/>
        </p:nvSpPr>
        <p:spPr>
          <a:xfrm rot="5400000">
            <a:off x="7356901" y="2561155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/>
          <p:cNvSpPr txBox="1"/>
          <p:nvPr/>
        </p:nvSpPr>
        <p:spPr>
          <a:xfrm>
            <a:off x="4441328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2852001" y="3212976"/>
            <a:ext cx="921980" cy="1043908"/>
            <a:chOff x="2911834" y="3861048"/>
            <a:chExt cx="921980" cy="1043908"/>
          </a:xfrm>
        </p:grpSpPr>
        <p:sp>
          <p:nvSpPr>
            <p:cNvPr id="2" name="圓形圖 1"/>
            <p:cNvSpPr/>
            <p:nvPr/>
          </p:nvSpPr>
          <p:spPr>
            <a:xfrm>
              <a:off x="2912694" y="3866064"/>
              <a:ext cx="834544" cy="895373"/>
            </a:xfrm>
            <a:prstGeom prst="pie">
              <a:avLst>
                <a:gd name="adj1" fmla="val 10783115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圓形圖 65"/>
            <p:cNvSpPr/>
            <p:nvPr/>
          </p:nvSpPr>
          <p:spPr>
            <a:xfrm>
              <a:off x="2999270" y="3861048"/>
              <a:ext cx="834544" cy="895373"/>
            </a:xfrm>
            <a:prstGeom prst="pie">
              <a:avLst>
                <a:gd name="adj1" fmla="val 16191413"/>
                <a:gd name="adj2" fmla="val 411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圓角化單一角落矩形 2"/>
            <p:cNvSpPr/>
            <p:nvPr/>
          </p:nvSpPr>
          <p:spPr>
            <a:xfrm>
              <a:off x="2911834" y="4434496"/>
              <a:ext cx="404210" cy="470460"/>
            </a:xfrm>
            <a:prstGeom prst="round1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圓角化單一角落矩形 67"/>
            <p:cNvSpPr/>
            <p:nvPr/>
          </p:nvSpPr>
          <p:spPr>
            <a:xfrm>
              <a:off x="3422922" y="4433833"/>
              <a:ext cx="408252" cy="470460"/>
            </a:xfrm>
            <a:prstGeom prst="round1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5450220" y="3212976"/>
            <a:ext cx="921980" cy="1043908"/>
            <a:chOff x="2911834" y="3861048"/>
            <a:chExt cx="921980" cy="1043908"/>
          </a:xfrm>
        </p:grpSpPr>
        <p:sp>
          <p:nvSpPr>
            <p:cNvPr id="81" name="圓形圖 80"/>
            <p:cNvSpPr/>
            <p:nvPr/>
          </p:nvSpPr>
          <p:spPr>
            <a:xfrm>
              <a:off x="2912694" y="3866064"/>
              <a:ext cx="834544" cy="895373"/>
            </a:xfrm>
            <a:prstGeom prst="pie">
              <a:avLst>
                <a:gd name="adj1" fmla="val 10783115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圓形圖 81"/>
            <p:cNvSpPr/>
            <p:nvPr/>
          </p:nvSpPr>
          <p:spPr>
            <a:xfrm>
              <a:off x="2999270" y="3861048"/>
              <a:ext cx="834544" cy="895373"/>
            </a:xfrm>
            <a:prstGeom prst="pie">
              <a:avLst>
                <a:gd name="adj1" fmla="val 16191413"/>
                <a:gd name="adj2" fmla="val 411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圓角化單一角落矩形 82"/>
            <p:cNvSpPr/>
            <p:nvPr/>
          </p:nvSpPr>
          <p:spPr>
            <a:xfrm>
              <a:off x="2911834" y="4434496"/>
              <a:ext cx="404210" cy="470460"/>
            </a:xfrm>
            <a:prstGeom prst="round1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圓角化單一角落矩形 83"/>
            <p:cNvSpPr/>
            <p:nvPr/>
          </p:nvSpPr>
          <p:spPr>
            <a:xfrm>
              <a:off x="3422922" y="4433833"/>
              <a:ext cx="408252" cy="470460"/>
            </a:xfrm>
            <a:prstGeom prst="round1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5" name="文字方塊 84"/>
          <p:cNvSpPr txBox="1"/>
          <p:nvPr/>
        </p:nvSpPr>
        <p:spPr>
          <a:xfrm>
            <a:off x="2542122" y="38517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2915816" y="42747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87" name="直線單箭頭接點 86"/>
          <p:cNvCxnSpPr/>
          <p:nvPr/>
        </p:nvCxnSpPr>
        <p:spPr>
          <a:xfrm>
            <a:off x="6093221" y="4289980"/>
            <a:ext cx="0" cy="151433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5652120" y="4859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3158999" y="417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3716957" y="3527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2555776" y="3284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>
            <a:off x="3311652" y="2856645"/>
            <a:ext cx="0" cy="353336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/>
          <p:cNvSpPr txBox="1"/>
          <p:nvPr/>
        </p:nvSpPr>
        <p:spPr>
          <a:xfrm>
            <a:off x="3320705" y="2843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4455143" y="5805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6" name="圓角矩形 95"/>
          <p:cNvSpPr/>
          <p:nvPr/>
        </p:nvSpPr>
        <p:spPr>
          <a:xfrm rot="5400000">
            <a:off x="6252626" y="2189059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6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052736"/>
            <a:ext cx="6336704" cy="475252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355976" y="630932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827584" y="1047794"/>
            <a:ext cx="0" cy="475747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32790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323528" y="260648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1F</a:t>
            </a:r>
            <a:r>
              <a:rPr lang="zh-TW" altLang="en-US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左屋頂</a:t>
            </a:r>
            <a:endParaRPr lang="zh-TW" altLang="en-US" b="1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1" name="直線接點 70"/>
          <p:cNvCxnSpPr/>
          <p:nvPr/>
        </p:nvCxnSpPr>
        <p:spPr>
          <a:xfrm>
            <a:off x="2483768" y="1091797"/>
            <a:ext cx="0" cy="360635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443896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1907704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76" name="直線接點 75"/>
          <p:cNvCxnSpPr/>
          <p:nvPr/>
        </p:nvCxnSpPr>
        <p:spPr>
          <a:xfrm flipH="1">
            <a:off x="2513376" y="5445224"/>
            <a:ext cx="411471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>
            <a:off x="6660232" y="1052541"/>
            <a:ext cx="0" cy="367883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406191" y="4730014"/>
            <a:ext cx="1058362" cy="106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3" name="直線接點 102"/>
          <p:cNvCxnSpPr/>
          <p:nvPr/>
        </p:nvCxnSpPr>
        <p:spPr>
          <a:xfrm flipH="1">
            <a:off x="2518354" y="4725144"/>
            <a:ext cx="411471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1763688" y="1079895"/>
            <a:ext cx="0" cy="360635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/>
        </p:nvCxnSpPr>
        <p:spPr>
          <a:xfrm>
            <a:off x="7380312" y="1061757"/>
            <a:ext cx="0" cy="367883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6681990" y="4725144"/>
            <a:ext cx="1058362" cy="106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文字方塊 108"/>
          <p:cNvSpPr txBox="1"/>
          <p:nvPr/>
        </p:nvSpPr>
        <p:spPr>
          <a:xfrm>
            <a:off x="1313534" y="24208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984944" y="32129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465662" y="5715196"/>
            <a:ext cx="841364" cy="9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/>
          <p:cNvSpPr/>
          <p:nvPr/>
        </p:nvSpPr>
        <p:spPr>
          <a:xfrm>
            <a:off x="4144162" y="5715196"/>
            <a:ext cx="841364" cy="9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>
            <a:off x="5832348" y="5715196"/>
            <a:ext cx="841364" cy="9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文字方塊 118"/>
          <p:cNvSpPr txBox="1"/>
          <p:nvPr/>
        </p:nvSpPr>
        <p:spPr>
          <a:xfrm>
            <a:off x="2425104" y="48691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3347864" y="5435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3923928" y="5589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122" name="直線單箭頭接點 121"/>
          <p:cNvCxnSpPr/>
          <p:nvPr/>
        </p:nvCxnSpPr>
        <p:spPr>
          <a:xfrm flipH="1">
            <a:off x="2481246" y="908720"/>
            <a:ext cx="4166886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字方塊 122"/>
          <p:cNvSpPr txBox="1"/>
          <p:nvPr/>
        </p:nvSpPr>
        <p:spPr>
          <a:xfrm>
            <a:off x="4427984" y="5393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642542" y="1512435"/>
            <a:ext cx="93962" cy="975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矩形 134"/>
          <p:cNvSpPr/>
          <p:nvPr/>
        </p:nvSpPr>
        <p:spPr>
          <a:xfrm>
            <a:off x="7646390" y="3429000"/>
            <a:ext cx="93962" cy="129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文字方塊 135"/>
          <p:cNvSpPr txBox="1"/>
          <p:nvPr/>
        </p:nvSpPr>
        <p:spPr>
          <a:xfrm>
            <a:off x="2676992" y="58155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3491880" y="58143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7740352" y="10917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1403648" y="1509709"/>
            <a:ext cx="93962" cy="975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/>
          <p:cNvSpPr/>
          <p:nvPr/>
        </p:nvSpPr>
        <p:spPr>
          <a:xfrm>
            <a:off x="1407496" y="3426274"/>
            <a:ext cx="93962" cy="129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文字方塊 154"/>
          <p:cNvSpPr txBox="1"/>
          <p:nvPr/>
        </p:nvSpPr>
        <p:spPr>
          <a:xfrm>
            <a:off x="7740352" y="17728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7740352" y="27089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57" name="文字方塊 156"/>
          <p:cNvSpPr txBox="1"/>
          <p:nvPr/>
        </p:nvSpPr>
        <p:spPr>
          <a:xfrm>
            <a:off x="7740352" y="39237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15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6156176" y="1050200"/>
            <a:ext cx="93962" cy="55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矩形 163"/>
          <p:cNvSpPr/>
          <p:nvPr/>
        </p:nvSpPr>
        <p:spPr>
          <a:xfrm>
            <a:off x="6156176" y="2060848"/>
            <a:ext cx="93962" cy="92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矩形 169"/>
          <p:cNvSpPr/>
          <p:nvPr/>
        </p:nvSpPr>
        <p:spPr>
          <a:xfrm>
            <a:off x="6156176" y="3465172"/>
            <a:ext cx="93962" cy="65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5" name="文字方塊 174"/>
          <p:cNvSpPr txBox="1"/>
          <p:nvPr/>
        </p:nvSpPr>
        <p:spPr>
          <a:xfrm>
            <a:off x="6228184" y="1151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76" name="文字方塊 175"/>
          <p:cNvSpPr txBox="1"/>
          <p:nvPr/>
        </p:nvSpPr>
        <p:spPr>
          <a:xfrm>
            <a:off x="5967311" y="161950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5.5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77" name="文字方塊 176"/>
          <p:cNvSpPr txBox="1"/>
          <p:nvPr/>
        </p:nvSpPr>
        <p:spPr>
          <a:xfrm>
            <a:off x="5967796" y="301505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5.5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78" name="文字方塊 177"/>
          <p:cNvSpPr txBox="1"/>
          <p:nvPr/>
        </p:nvSpPr>
        <p:spPr>
          <a:xfrm>
            <a:off x="6196679" y="23395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11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6286538" y="35730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80" name="文字方塊 179"/>
          <p:cNvSpPr txBox="1"/>
          <p:nvPr/>
        </p:nvSpPr>
        <p:spPr>
          <a:xfrm>
            <a:off x="6304644" y="4068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181" name="直線單箭頭接點 180"/>
          <p:cNvCxnSpPr/>
          <p:nvPr/>
        </p:nvCxnSpPr>
        <p:spPr>
          <a:xfrm flipH="1">
            <a:off x="6258548" y="4077072"/>
            <a:ext cx="39852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 181"/>
          <p:cNvSpPr/>
          <p:nvPr/>
        </p:nvSpPr>
        <p:spPr>
          <a:xfrm>
            <a:off x="2893862" y="1052736"/>
            <a:ext cx="93962" cy="55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矩形 182"/>
          <p:cNvSpPr/>
          <p:nvPr/>
        </p:nvSpPr>
        <p:spPr>
          <a:xfrm>
            <a:off x="2893862" y="2063384"/>
            <a:ext cx="93962" cy="92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矩形 183"/>
          <p:cNvSpPr/>
          <p:nvPr/>
        </p:nvSpPr>
        <p:spPr>
          <a:xfrm>
            <a:off x="2893862" y="3467708"/>
            <a:ext cx="93962" cy="65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" name="矩形 184"/>
          <p:cNvSpPr/>
          <p:nvPr/>
        </p:nvSpPr>
        <p:spPr>
          <a:xfrm>
            <a:off x="2897779" y="4032223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" name="矩形 185"/>
          <p:cNvSpPr/>
          <p:nvPr/>
        </p:nvSpPr>
        <p:spPr>
          <a:xfrm>
            <a:off x="3626843" y="4032223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" name="矩形 187"/>
          <p:cNvSpPr/>
          <p:nvPr/>
        </p:nvSpPr>
        <p:spPr>
          <a:xfrm>
            <a:off x="4401120" y="4033290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" name="矩形 188"/>
          <p:cNvSpPr/>
          <p:nvPr/>
        </p:nvSpPr>
        <p:spPr>
          <a:xfrm>
            <a:off x="5129958" y="4033290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" name="矩形 189"/>
          <p:cNvSpPr/>
          <p:nvPr/>
        </p:nvSpPr>
        <p:spPr>
          <a:xfrm>
            <a:off x="5814537" y="4023170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2" name="文字方塊 191"/>
          <p:cNvSpPr txBox="1"/>
          <p:nvPr/>
        </p:nvSpPr>
        <p:spPr>
          <a:xfrm>
            <a:off x="5868144" y="4077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93" name="文字方塊 192"/>
          <p:cNvSpPr txBox="1"/>
          <p:nvPr/>
        </p:nvSpPr>
        <p:spPr>
          <a:xfrm>
            <a:off x="5436096" y="407707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5.5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94" name="文字方塊 193"/>
          <p:cNvSpPr txBox="1"/>
          <p:nvPr/>
        </p:nvSpPr>
        <p:spPr>
          <a:xfrm>
            <a:off x="5206418" y="3635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95" name="文字方塊 194"/>
          <p:cNvSpPr txBox="1"/>
          <p:nvPr/>
        </p:nvSpPr>
        <p:spPr>
          <a:xfrm>
            <a:off x="4468232" y="36359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96" name="文字方塊 195"/>
          <p:cNvSpPr txBox="1"/>
          <p:nvPr/>
        </p:nvSpPr>
        <p:spPr>
          <a:xfrm>
            <a:off x="3694250" y="3635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197" name="直線單箭頭接點 196"/>
          <p:cNvCxnSpPr/>
          <p:nvPr/>
        </p:nvCxnSpPr>
        <p:spPr>
          <a:xfrm>
            <a:off x="2987824" y="4140708"/>
            <a:ext cx="0" cy="584436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文字方塊 197"/>
          <p:cNvSpPr txBox="1"/>
          <p:nvPr/>
        </p:nvSpPr>
        <p:spPr>
          <a:xfrm>
            <a:off x="2699792" y="4248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199" name="直線單箭頭接點 198"/>
          <p:cNvCxnSpPr/>
          <p:nvPr/>
        </p:nvCxnSpPr>
        <p:spPr>
          <a:xfrm>
            <a:off x="3275856" y="2492896"/>
            <a:ext cx="0" cy="1515878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文字方塊 199"/>
          <p:cNvSpPr txBox="1"/>
          <p:nvPr/>
        </p:nvSpPr>
        <p:spPr>
          <a:xfrm>
            <a:off x="2857152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23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3257491" y="2348880"/>
            <a:ext cx="522421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" name="矩形 208"/>
          <p:cNvSpPr/>
          <p:nvPr/>
        </p:nvSpPr>
        <p:spPr>
          <a:xfrm>
            <a:off x="4301399" y="2348880"/>
            <a:ext cx="522421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2" name="矩形 211"/>
          <p:cNvSpPr/>
          <p:nvPr/>
        </p:nvSpPr>
        <p:spPr>
          <a:xfrm>
            <a:off x="5345723" y="2348880"/>
            <a:ext cx="522421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3" name="矩形 212"/>
          <p:cNvSpPr/>
          <p:nvPr/>
        </p:nvSpPr>
        <p:spPr>
          <a:xfrm>
            <a:off x="5774182" y="1646906"/>
            <a:ext cx="93962" cy="79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" name="文字方塊 214"/>
          <p:cNvSpPr txBox="1"/>
          <p:nvPr/>
        </p:nvSpPr>
        <p:spPr>
          <a:xfrm>
            <a:off x="2979187" y="980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216" name="文字方塊 215"/>
          <p:cNvSpPr txBox="1"/>
          <p:nvPr/>
        </p:nvSpPr>
        <p:spPr>
          <a:xfrm>
            <a:off x="3343518" y="19530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218" name="文字方塊 217"/>
          <p:cNvSpPr txBox="1"/>
          <p:nvPr/>
        </p:nvSpPr>
        <p:spPr>
          <a:xfrm>
            <a:off x="3825177" y="22048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3262539" y="1646906"/>
            <a:ext cx="93962" cy="79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0" name="文字方塊 219"/>
          <p:cNvSpPr txBox="1"/>
          <p:nvPr/>
        </p:nvSpPr>
        <p:spPr>
          <a:xfrm>
            <a:off x="3347864" y="11603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221" name="直線單箭頭接點 220"/>
          <p:cNvCxnSpPr/>
          <p:nvPr/>
        </p:nvCxnSpPr>
        <p:spPr>
          <a:xfrm>
            <a:off x="3312068" y="1088532"/>
            <a:ext cx="0" cy="53130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22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355976" y="630932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827584" y="1047794"/>
            <a:ext cx="0" cy="475747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32790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323528" y="260648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1F</a:t>
            </a:r>
            <a:r>
              <a:rPr lang="zh-TW" altLang="en-US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右屋頂</a:t>
            </a:r>
            <a:endParaRPr lang="zh-TW" altLang="en-US" b="1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 rot="10800000">
            <a:off x="1403648" y="919037"/>
            <a:ext cx="6336704" cy="475252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1" name="直線接點 70"/>
          <p:cNvCxnSpPr/>
          <p:nvPr/>
        </p:nvCxnSpPr>
        <p:spPr>
          <a:xfrm rot="10800000">
            <a:off x="6660232" y="2026153"/>
            <a:ext cx="0" cy="360635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7398418" y="5662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6817592" y="56622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76" name="直線接點 75"/>
          <p:cNvCxnSpPr/>
          <p:nvPr/>
        </p:nvCxnSpPr>
        <p:spPr>
          <a:xfrm rot="10800000" flipH="1">
            <a:off x="2515905" y="1279077"/>
            <a:ext cx="411471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 rot="10800000">
            <a:off x="2483768" y="1992921"/>
            <a:ext cx="0" cy="367883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 rot="10800000">
            <a:off x="6679447" y="925341"/>
            <a:ext cx="1058362" cy="106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3" name="直線接點 102"/>
          <p:cNvCxnSpPr/>
          <p:nvPr/>
        </p:nvCxnSpPr>
        <p:spPr>
          <a:xfrm rot="10800000" flipH="1">
            <a:off x="2510927" y="1999157"/>
            <a:ext cx="411471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 rot="10800000">
            <a:off x="7380312" y="2038055"/>
            <a:ext cx="0" cy="360635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/>
        </p:nvCxnSpPr>
        <p:spPr>
          <a:xfrm rot="10800000">
            <a:off x="1763688" y="1983705"/>
            <a:ext cx="0" cy="367883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 rot="10800000">
            <a:off x="1403648" y="930211"/>
            <a:ext cx="1058362" cy="106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文字方塊 108"/>
          <p:cNvSpPr txBox="1"/>
          <p:nvPr/>
        </p:nvSpPr>
        <p:spPr>
          <a:xfrm>
            <a:off x="7528780" y="39340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7740352" y="31419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 rot="10800000">
            <a:off x="5836974" y="919037"/>
            <a:ext cx="841364" cy="9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/>
          <p:cNvSpPr/>
          <p:nvPr/>
        </p:nvSpPr>
        <p:spPr>
          <a:xfrm rot="10800000">
            <a:off x="4158474" y="919037"/>
            <a:ext cx="841364" cy="9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 rot="10800000">
            <a:off x="2470288" y="919037"/>
            <a:ext cx="841364" cy="9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文字方塊 118"/>
          <p:cNvSpPr txBox="1"/>
          <p:nvPr/>
        </p:nvSpPr>
        <p:spPr>
          <a:xfrm>
            <a:off x="6300192" y="14858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5494450" y="919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4918386" y="765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122" name="直線單箭頭接點 121"/>
          <p:cNvCxnSpPr/>
          <p:nvPr/>
        </p:nvCxnSpPr>
        <p:spPr>
          <a:xfrm rot="10800000" flipH="1">
            <a:off x="2495868" y="5815581"/>
            <a:ext cx="4166886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字方塊 122"/>
          <p:cNvSpPr txBox="1"/>
          <p:nvPr/>
        </p:nvSpPr>
        <p:spPr>
          <a:xfrm>
            <a:off x="4297312" y="58155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 rot="10800000">
            <a:off x="1407496" y="4236008"/>
            <a:ext cx="93962" cy="975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矩形 134"/>
          <p:cNvSpPr/>
          <p:nvPr/>
        </p:nvSpPr>
        <p:spPr>
          <a:xfrm rot="10800000">
            <a:off x="1403648" y="1996431"/>
            <a:ext cx="93962" cy="129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文字方塊 135"/>
          <p:cNvSpPr txBox="1"/>
          <p:nvPr/>
        </p:nvSpPr>
        <p:spPr>
          <a:xfrm>
            <a:off x="6048304" y="5393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5233416" y="5406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1101962" y="52631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 rot="10800000">
            <a:off x="7646390" y="4238734"/>
            <a:ext cx="93962" cy="975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/>
          <p:cNvSpPr/>
          <p:nvPr/>
        </p:nvSpPr>
        <p:spPr>
          <a:xfrm rot="10800000">
            <a:off x="7642542" y="1999157"/>
            <a:ext cx="93962" cy="129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文字方塊 154"/>
          <p:cNvSpPr txBox="1"/>
          <p:nvPr/>
        </p:nvSpPr>
        <p:spPr>
          <a:xfrm>
            <a:off x="984944" y="4582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984944" y="36460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57" name="文字方塊 156"/>
          <p:cNvSpPr txBox="1"/>
          <p:nvPr/>
        </p:nvSpPr>
        <p:spPr>
          <a:xfrm>
            <a:off x="984944" y="24312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15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262539" y="4581128"/>
            <a:ext cx="93962" cy="79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3159415" y="5328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3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857152" y="47878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 rot="10800000">
            <a:off x="2893862" y="5119453"/>
            <a:ext cx="93962" cy="55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 rot="10800000">
            <a:off x="2893862" y="3736485"/>
            <a:ext cx="93962" cy="92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 rot="10800000">
            <a:off x="2893862" y="2598163"/>
            <a:ext cx="93962" cy="65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 rot="10800000">
            <a:off x="6156176" y="5116917"/>
            <a:ext cx="93962" cy="55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 rot="10800000">
            <a:off x="6156176" y="3733949"/>
            <a:ext cx="93962" cy="92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 rot="10800000">
            <a:off x="6156176" y="2595627"/>
            <a:ext cx="93962" cy="65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 rot="10800000">
            <a:off x="5814468" y="2590593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 rot="10800000">
            <a:off x="5085404" y="2590593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 rot="10800000">
            <a:off x="4311127" y="2589526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 rot="10800000">
            <a:off x="3582289" y="2589526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 rot="10800000">
            <a:off x="2897710" y="2599646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/>
          <p:cNvSpPr txBox="1"/>
          <p:nvPr/>
        </p:nvSpPr>
        <p:spPr>
          <a:xfrm>
            <a:off x="6228184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6196679" y="3995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11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286538" y="27809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774182" y="4581128"/>
            <a:ext cx="93962" cy="79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3257750" y="2993870"/>
            <a:ext cx="100741" cy="79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5767403" y="2996952"/>
            <a:ext cx="100741" cy="79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/>
          <p:cNvSpPr/>
          <p:nvPr/>
        </p:nvSpPr>
        <p:spPr>
          <a:xfrm>
            <a:off x="3257491" y="2996952"/>
            <a:ext cx="522421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/>
          <p:cNvSpPr/>
          <p:nvPr/>
        </p:nvSpPr>
        <p:spPr>
          <a:xfrm>
            <a:off x="4301399" y="2996952"/>
            <a:ext cx="522421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/>
        </p:nvSpPr>
        <p:spPr>
          <a:xfrm>
            <a:off x="5345723" y="2996952"/>
            <a:ext cx="522421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550234" y="2664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5148064" y="2249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4409878" y="2249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3635896" y="2249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5868144" y="2258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5436096" y="225876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5.5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2979187" y="2699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3343518" y="32129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3825177" y="28436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3073176" y="3995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7" name="流程圖: 接點 16"/>
          <p:cNvSpPr/>
          <p:nvPr/>
        </p:nvSpPr>
        <p:spPr>
          <a:xfrm>
            <a:off x="3907321" y="3706376"/>
            <a:ext cx="1306800" cy="1306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8" name="直線單箭頭接點 97"/>
          <p:cNvCxnSpPr/>
          <p:nvPr/>
        </p:nvCxnSpPr>
        <p:spPr>
          <a:xfrm>
            <a:off x="4572000" y="3120341"/>
            <a:ext cx="0" cy="56636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4621301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00" name="直線單箭頭接點 99"/>
          <p:cNvCxnSpPr/>
          <p:nvPr/>
        </p:nvCxnSpPr>
        <p:spPr>
          <a:xfrm rot="10800000" flipH="1">
            <a:off x="3984381" y="5085183"/>
            <a:ext cx="120699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/>
          <p:cNvSpPr txBox="1"/>
          <p:nvPr/>
        </p:nvSpPr>
        <p:spPr>
          <a:xfrm>
            <a:off x="4355976" y="50758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07" name="直線單箭頭接點 106"/>
          <p:cNvCxnSpPr/>
          <p:nvPr/>
        </p:nvCxnSpPr>
        <p:spPr>
          <a:xfrm rot="10800000" flipH="1">
            <a:off x="5275198" y="4140442"/>
            <a:ext cx="511885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/>
          <p:cNvSpPr txBox="1"/>
          <p:nvPr/>
        </p:nvSpPr>
        <p:spPr>
          <a:xfrm>
            <a:off x="5319239" y="41400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12" name="直線單箭頭接點 111"/>
          <p:cNvCxnSpPr/>
          <p:nvPr/>
        </p:nvCxnSpPr>
        <p:spPr>
          <a:xfrm>
            <a:off x="3779912" y="5076811"/>
            <a:ext cx="0" cy="58443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/>
          <p:cNvSpPr txBox="1"/>
          <p:nvPr/>
        </p:nvSpPr>
        <p:spPr>
          <a:xfrm>
            <a:off x="3766258" y="5175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31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3648" y="1124744"/>
            <a:ext cx="6336704" cy="1728192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8347" y="1651841"/>
            <a:ext cx="6808029" cy="697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27584" y="1844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37516" y="2060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18896" y="2267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 rot="5400000">
            <a:off x="2444157" y="1788784"/>
            <a:ext cx="349564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 rot="5400000">
            <a:off x="6359332" y="1790793"/>
            <a:ext cx="349564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686138" y="16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1198919" y="2996952"/>
            <a:ext cx="677792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441328" y="29969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1439444" y="2528276"/>
            <a:ext cx="1130521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1718839" y="249289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12.5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2675207" y="1520164"/>
            <a:ext cx="382596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4441328" y="11247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6598952" y="2528276"/>
            <a:ext cx="1058887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858888" y="249289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12.5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23528" y="260648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前後樑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03648" y="4293096"/>
            <a:ext cx="6336704" cy="1728192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148347" y="4820193"/>
            <a:ext cx="6808029" cy="697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27584" y="5013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437516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118896" y="5435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>
            <a:off x="1198919" y="6165304"/>
            <a:ext cx="677792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4441328" y="61653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1493390" y="5696628"/>
            <a:ext cx="66510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1678026" y="5661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H="1">
            <a:off x="4039554" y="5085184"/>
            <a:ext cx="934315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4297312" y="50758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323528" y="3429000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左右樑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圓角矩形 44"/>
          <p:cNvSpPr/>
          <p:nvPr/>
        </p:nvSpPr>
        <p:spPr>
          <a:xfrm rot="5400000">
            <a:off x="1994004" y="5306030"/>
            <a:ext cx="34956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圓角矩形 45"/>
          <p:cNvSpPr/>
          <p:nvPr/>
        </p:nvSpPr>
        <p:spPr>
          <a:xfrm rot="5400000">
            <a:off x="3785150" y="5306446"/>
            <a:ext cx="34956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圓角矩形 46"/>
          <p:cNvSpPr/>
          <p:nvPr/>
        </p:nvSpPr>
        <p:spPr>
          <a:xfrm rot="5400000">
            <a:off x="4865271" y="5302411"/>
            <a:ext cx="34956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 rot="5400000">
            <a:off x="6809486" y="5302411"/>
            <a:ext cx="34956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2195736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7012297" y="5696628"/>
            <a:ext cx="66510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7204536" y="5661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52" name="直線單箭頭接點 51"/>
          <p:cNvCxnSpPr/>
          <p:nvPr/>
        </p:nvCxnSpPr>
        <p:spPr>
          <a:xfrm flipH="1">
            <a:off x="2232716" y="5696389"/>
            <a:ext cx="1691107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857152" y="56610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54" name="直線單箭頭接點 53"/>
          <p:cNvCxnSpPr/>
          <p:nvPr/>
        </p:nvCxnSpPr>
        <p:spPr>
          <a:xfrm flipH="1">
            <a:off x="5148064" y="5696628"/>
            <a:ext cx="1691107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5772500" y="56612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6" name="圓角矩形 55"/>
          <p:cNvSpPr/>
          <p:nvPr/>
        </p:nvSpPr>
        <p:spPr>
          <a:xfrm rot="5400000">
            <a:off x="1354804" y="2217912"/>
            <a:ext cx="16969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圓角矩形 56"/>
          <p:cNvSpPr/>
          <p:nvPr/>
        </p:nvSpPr>
        <p:spPr>
          <a:xfrm rot="5400000">
            <a:off x="7618651" y="2218126"/>
            <a:ext cx="17139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圓角矩形 57"/>
          <p:cNvSpPr/>
          <p:nvPr/>
        </p:nvSpPr>
        <p:spPr>
          <a:xfrm rot="5400000">
            <a:off x="1354804" y="5395317"/>
            <a:ext cx="16969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圓角矩形 58"/>
          <p:cNvSpPr/>
          <p:nvPr/>
        </p:nvSpPr>
        <p:spPr>
          <a:xfrm rot="5400000">
            <a:off x="7618651" y="5395531"/>
            <a:ext cx="17139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733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3528" y="260648"/>
            <a:ext cx="10150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樓梯</a:t>
            </a:r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6" name="群組 25"/>
          <p:cNvGrpSpPr/>
          <p:nvPr/>
        </p:nvGrpSpPr>
        <p:grpSpPr>
          <a:xfrm>
            <a:off x="813930" y="620632"/>
            <a:ext cx="7214454" cy="2520336"/>
            <a:chOff x="813930" y="620632"/>
            <a:chExt cx="7214454" cy="2520336"/>
          </a:xfrm>
        </p:grpSpPr>
        <p:sp>
          <p:nvSpPr>
            <p:cNvPr id="7" name="矩形 6"/>
            <p:cNvSpPr/>
            <p:nvPr/>
          </p:nvSpPr>
          <p:spPr>
            <a:xfrm>
              <a:off x="1322404" y="955856"/>
              <a:ext cx="6336704" cy="16700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7609680" y="14754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4274732" y="27716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61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93" name="直線接點 92"/>
            <p:cNvCxnSpPr/>
            <p:nvPr/>
          </p:nvCxnSpPr>
          <p:spPr>
            <a:xfrm flipH="1">
              <a:off x="1391740" y="2060848"/>
              <a:ext cx="620690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字方塊 93"/>
            <p:cNvSpPr txBox="1"/>
            <p:nvPr/>
          </p:nvSpPr>
          <p:spPr>
            <a:xfrm>
              <a:off x="7600444" y="2169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7" name="圓角矩形 96"/>
            <p:cNvSpPr/>
            <p:nvPr/>
          </p:nvSpPr>
          <p:spPr>
            <a:xfrm>
              <a:off x="1318648" y="2555668"/>
              <a:ext cx="90667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圓角矩形 98"/>
            <p:cNvSpPr/>
            <p:nvPr/>
          </p:nvSpPr>
          <p:spPr>
            <a:xfrm>
              <a:off x="3131997" y="2555668"/>
              <a:ext cx="90667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圓角矩形 100"/>
            <p:cNvSpPr/>
            <p:nvPr/>
          </p:nvSpPr>
          <p:spPr>
            <a:xfrm>
              <a:off x="4945348" y="2555668"/>
              <a:ext cx="90667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圓角矩形 105"/>
            <p:cNvSpPr/>
            <p:nvPr/>
          </p:nvSpPr>
          <p:spPr>
            <a:xfrm>
              <a:off x="6749463" y="2557548"/>
              <a:ext cx="90667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1650318" y="22583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8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9" name="文字方塊 108"/>
            <p:cNvSpPr txBox="1"/>
            <p:nvPr/>
          </p:nvSpPr>
          <p:spPr>
            <a:xfrm>
              <a:off x="7073808" y="22675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8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6146940" y="25649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5269190" y="22583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3459754" y="2258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2546540" y="25648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4346740" y="22675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8" name="圓角矩形 117"/>
            <p:cNvSpPr/>
            <p:nvPr/>
          </p:nvSpPr>
          <p:spPr>
            <a:xfrm>
              <a:off x="1322404" y="954360"/>
              <a:ext cx="422971" cy="2054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圓角矩形 118"/>
            <p:cNvSpPr/>
            <p:nvPr/>
          </p:nvSpPr>
          <p:spPr>
            <a:xfrm>
              <a:off x="2258508" y="953020"/>
              <a:ext cx="749319" cy="2054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1305812" y="62068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1" name="文字方塊 120"/>
            <p:cNvSpPr txBox="1"/>
            <p:nvPr/>
          </p:nvSpPr>
          <p:spPr>
            <a:xfrm>
              <a:off x="1882934" y="620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2435644" y="62063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7.5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3122604" y="620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7" name="圓角矩形 126"/>
            <p:cNvSpPr/>
            <p:nvPr/>
          </p:nvSpPr>
          <p:spPr>
            <a:xfrm>
              <a:off x="3521524" y="953020"/>
              <a:ext cx="681200" cy="2054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文字方塊 127"/>
            <p:cNvSpPr txBox="1"/>
            <p:nvPr/>
          </p:nvSpPr>
          <p:spPr>
            <a:xfrm>
              <a:off x="3698668" y="620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6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2" name="圓角矩形 131"/>
            <p:cNvSpPr/>
            <p:nvPr/>
          </p:nvSpPr>
          <p:spPr>
            <a:xfrm rot="10800000">
              <a:off x="7236137" y="949762"/>
              <a:ext cx="422971" cy="2054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圓角矩形 132"/>
            <p:cNvSpPr/>
            <p:nvPr/>
          </p:nvSpPr>
          <p:spPr>
            <a:xfrm rot="10800000">
              <a:off x="5898753" y="951102"/>
              <a:ext cx="824251" cy="2054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圓角矩形 133"/>
            <p:cNvSpPr/>
            <p:nvPr/>
          </p:nvSpPr>
          <p:spPr>
            <a:xfrm rot="10800000">
              <a:off x="4704615" y="951102"/>
              <a:ext cx="681200" cy="2054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文字方塊 134"/>
            <p:cNvSpPr txBox="1"/>
            <p:nvPr/>
          </p:nvSpPr>
          <p:spPr>
            <a:xfrm>
              <a:off x="4305378" y="620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6" name="文字方塊 135"/>
            <p:cNvSpPr txBox="1"/>
            <p:nvPr/>
          </p:nvSpPr>
          <p:spPr>
            <a:xfrm>
              <a:off x="4890678" y="620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6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7" name="文字方塊 136"/>
            <p:cNvSpPr txBox="1"/>
            <p:nvPr/>
          </p:nvSpPr>
          <p:spPr>
            <a:xfrm>
              <a:off x="5485214" y="620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8" name="文字方塊 137"/>
            <p:cNvSpPr txBox="1"/>
            <p:nvPr/>
          </p:nvSpPr>
          <p:spPr>
            <a:xfrm>
              <a:off x="6074932" y="62068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7.5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9" name="文字方塊 138"/>
            <p:cNvSpPr txBox="1"/>
            <p:nvPr/>
          </p:nvSpPr>
          <p:spPr>
            <a:xfrm>
              <a:off x="6825658" y="620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40" name="文字方塊 139"/>
            <p:cNvSpPr txBox="1"/>
            <p:nvPr/>
          </p:nvSpPr>
          <p:spPr>
            <a:xfrm>
              <a:off x="7210404" y="62068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41" name="文字方塊 140"/>
            <p:cNvSpPr txBox="1"/>
            <p:nvPr/>
          </p:nvSpPr>
          <p:spPr>
            <a:xfrm>
              <a:off x="7663926" y="8809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42" name="文字方塊 141"/>
            <p:cNvSpPr txBox="1"/>
            <p:nvPr/>
          </p:nvSpPr>
          <p:spPr>
            <a:xfrm>
              <a:off x="813930" y="1628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43" name="文字方塊 142"/>
          <p:cNvSpPr txBox="1"/>
          <p:nvPr/>
        </p:nvSpPr>
        <p:spPr>
          <a:xfrm>
            <a:off x="323528" y="3068960"/>
            <a:ext cx="1476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樓梯</a:t>
            </a:r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階前牆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1322404" y="4052256"/>
            <a:ext cx="6336704" cy="1670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文字方塊 146"/>
          <p:cNvSpPr txBox="1"/>
          <p:nvPr/>
        </p:nvSpPr>
        <p:spPr>
          <a:xfrm>
            <a:off x="4274732" y="58680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48" name="直線接點 147"/>
          <p:cNvCxnSpPr/>
          <p:nvPr/>
        </p:nvCxnSpPr>
        <p:spPr>
          <a:xfrm flipH="1">
            <a:off x="1391740" y="5157248"/>
            <a:ext cx="6206905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文字方塊 148"/>
          <p:cNvSpPr txBox="1"/>
          <p:nvPr/>
        </p:nvSpPr>
        <p:spPr>
          <a:xfrm>
            <a:off x="7600444" y="5266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0" name="圓角矩形 149"/>
          <p:cNvSpPr/>
          <p:nvPr/>
        </p:nvSpPr>
        <p:spPr>
          <a:xfrm>
            <a:off x="1318648" y="5652068"/>
            <a:ext cx="90667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圓角矩形 150"/>
          <p:cNvSpPr/>
          <p:nvPr/>
        </p:nvSpPr>
        <p:spPr>
          <a:xfrm>
            <a:off x="3131997" y="5652068"/>
            <a:ext cx="90667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圓角矩形 151"/>
          <p:cNvSpPr/>
          <p:nvPr/>
        </p:nvSpPr>
        <p:spPr>
          <a:xfrm>
            <a:off x="4945348" y="5652068"/>
            <a:ext cx="90667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圓角矩形 152"/>
          <p:cNvSpPr/>
          <p:nvPr/>
        </p:nvSpPr>
        <p:spPr>
          <a:xfrm>
            <a:off x="6749463" y="5653948"/>
            <a:ext cx="90667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文字方塊 153"/>
          <p:cNvSpPr txBox="1"/>
          <p:nvPr/>
        </p:nvSpPr>
        <p:spPr>
          <a:xfrm>
            <a:off x="1650318" y="535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5" name="文字方塊 154"/>
          <p:cNvSpPr txBox="1"/>
          <p:nvPr/>
        </p:nvSpPr>
        <p:spPr>
          <a:xfrm>
            <a:off x="7073808" y="5363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6146940" y="5661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7" name="文字方塊 156"/>
          <p:cNvSpPr txBox="1"/>
          <p:nvPr/>
        </p:nvSpPr>
        <p:spPr>
          <a:xfrm>
            <a:off x="5269190" y="535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8" name="文字方塊 157"/>
          <p:cNvSpPr txBox="1"/>
          <p:nvPr/>
        </p:nvSpPr>
        <p:spPr>
          <a:xfrm>
            <a:off x="3459754" y="5354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9" name="文字方塊 158"/>
          <p:cNvSpPr txBox="1"/>
          <p:nvPr/>
        </p:nvSpPr>
        <p:spPr>
          <a:xfrm>
            <a:off x="2546540" y="5661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4346740" y="5363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3" name="文字方塊 162"/>
          <p:cNvSpPr txBox="1"/>
          <p:nvPr/>
        </p:nvSpPr>
        <p:spPr>
          <a:xfrm>
            <a:off x="1305812" y="48417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4" name="文字方塊 163"/>
          <p:cNvSpPr txBox="1"/>
          <p:nvPr/>
        </p:nvSpPr>
        <p:spPr>
          <a:xfrm>
            <a:off x="1882934" y="4841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5" name="文字方塊 164"/>
          <p:cNvSpPr txBox="1"/>
          <p:nvPr/>
        </p:nvSpPr>
        <p:spPr>
          <a:xfrm>
            <a:off x="2435644" y="484170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6" name="文字方塊 165"/>
          <p:cNvSpPr txBox="1"/>
          <p:nvPr/>
        </p:nvSpPr>
        <p:spPr>
          <a:xfrm>
            <a:off x="3122604" y="4841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8" name="文字方塊 167"/>
          <p:cNvSpPr txBox="1"/>
          <p:nvPr/>
        </p:nvSpPr>
        <p:spPr>
          <a:xfrm>
            <a:off x="3698668" y="4841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4305378" y="4841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4890678" y="4841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5485214" y="4841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5" name="文字方塊 174"/>
          <p:cNvSpPr txBox="1"/>
          <p:nvPr/>
        </p:nvSpPr>
        <p:spPr>
          <a:xfrm>
            <a:off x="6074932" y="48417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6" name="文字方塊 175"/>
          <p:cNvSpPr txBox="1"/>
          <p:nvPr/>
        </p:nvSpPr>
        <p:spPr>
          <a:xfrm>
            <a:off x="6825658" y="4841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7" name="文字方塊 176"/>
          <p:cNvSpPr txBox="1"/>
          <p:nvPr/>
        </p:nvSpPr>
        <p:spPr>
          <a:xfrm>
            <a:off x="7210404" y="48417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8" name="文字方塊 177"/>
          <p:cNvSpPr txBox="1"/>
          <p:nvPr/>
        </p:nvSpPr>
        <p:spPr>
          <a:xfrm>
            <a:off x="7663926" y="44998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813930" y="472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80" name="圓角矩形 179"/>
          <p:cNvSpPr/>
          <p:nvPr/>
        </p:nvSpPr>
        <p:spPr>
          <a:xfrm>
            <a:off x="1742937" y="5157192"/>
            <a:ext cx="51394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圓角矩形 180"/>
          <p:cNvSpPr/>
          <p:nvPr/>
        </p:nvSpPr>
        <p:spPr>
          <a:xfrm>
            <a:off x="2987824" y="5157192"/>
            <a:ext cx="51394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圓角矩形 181"/>
          <p:cNvSpPr/>
          <p:nvPr/>
        </p:nvSpPr>
        <p:spPr>
          <a:xfrm>
            <a:off x="4202070" y="5157192"/>
            <a:ext cx="51394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圓角矩形 182"/>
          <p:cNvSpPr/>
          <p:nvPr/>
        </p:nvSpPr>
        <p:spPr>
          <a:xfrm>
            <a:off x="5399047" y="5157192"/>
            <a:ext cx="51394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圓角矩形 183"/>
          <p:cNvSpPr/>
          <p:nvPr/>
        </p:nvSpPr>
        <p:spPr>
          <a:xfrm>
            <a:off x="6732240" y="5157192"/>
            <a:ext cx="51394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88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3528" y="260648"/>
            <a:ext cx="1476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樓梯</a:t>
            </a:r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階長樑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813930" y="404664"/>
            <a:ext cx="6845178" cy="2520280"/>
            <a:chOff x="813930" y="1772816"/>
            <a:chExt cx="6845178" cy="2520280"/>
          </a:xfrm>
        </p:grpSpPr>
        <p:sp>
          <p:nvSpPr>
            <p:cNvPr id="7" name="矩形 6"/>
            <p:cNvSpPr/>
            <p:nvPr/>
          </p:nvSpPr>
          <p:spPr>
            <a:xfrm>
              <a:off x="1322404" y="2252000"/>
              <a:ext cx="6336704" cy="16700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4211960" y="17728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61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42" name="文字方塊 141"/>
            <p:cNvSpPr txBox="1"/>
            <p:nvPr/>
          </p:nvSpPr>
          <p:spPr>
            <a:xfrm>
              <a:off x="813930" y="29249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78" name="圓角矩形 77"/>
            <p:cNvSpPr/>
            <p:nvPr/>
          </p:nvSpPr>
          <p:spPr>
            <a:xfrm rot="5400000">
              <a:off x="2239175" y="3463187"/>
              <a:ext cx="84922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圓角矩形 78"/>
            <p:cNvSpPr/>
            <p:nvPr/>
          </p:nvSpPr>
          <p:spPr>
            <a:xfrm rot="5400000">
              <a:off x="3391302" y="3463386"/>
              <a:ext cx="84922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圓角矩形 79"/>
            <p:cNvSpPr/>
            <p:nvPr/>
          </p:nvSpPr>
          <p:spPr>
            <a:xfrm rot="5400000">
              <a:off x="4543431" y="3457569"/>
              <a:ext cx="84922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圓角矩形 80"/>
            <p:cNvSpPr/>
            <p:nvPr/>
          </p:nvSpPr>
          <p:spPr>
            <a:xfrm rot="5400000">
              <a:off x="5695559" y="3457768"/>
              <a:ext cx="84922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2713136" y="328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1777032" y="3923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3001168" y="3923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4211960" y="3923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5377432" y="3923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6745584" y="3923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1" name="文字方塊 90"/>
          <p:cNvSpPr txBox="1"/>
          <p:nvPr/>
        </p:nvSpPr>
        <p:spPr>
          <a:xfrm>
            <a:off x="323528" y="3419708"/>
            <a:ext cx="1476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樓梯</a:t>
            </a:r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階短樑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2627784" y="3869623"/>
            <a:ext cx="3081664" cy="2511705"/>
            <a:chOff x="2051720" y="3806907"/>
            <a:chExt cx="3081664" cy="2511705"/>
          </a:xfrm>
        </p:grpSpPr>
        <p:sp>
          <p:nvSpPr>
            <p:cNvPr id="92" name="矩形 91"/>
            <p:cNvSpPr/>
            <p:nvPr/>
          </p:nvSpPr>
          <p:spPr>
            <a:xfrm>
              <a:off x="2627784" y="4149080"/>
              <a:ext cx="2505600" cy="16700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圓角矩形 95"/>
            <p:cNvSpPr/>
            <p:nvPr/>
          </p:nvSpPr>
          <p:spPr>
            <a:xfrm rot="5400000">
              <a:off x="3841041" y="4534453"/>
              <a:ext cx="84922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3779912" y="44371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2051720" y="47971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3671232" y="59492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6" name="文字方塊 125"/>
            <p:cNvSpPr txBox="1"/>
            <p:nvPr/>
          </p:nvSpPr>
          <p:spPr>
            <a:xfrm>
              <a:off x="2668032" y="41126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9" name="文字方塊 128"/>
            <p:cNvSpPr txBox="1"/>
            <p:nvPr/>
          </p:nvSpPr>
          <p:spPr>
            <a:xfrm>
              <a:off x="3028072" y="41669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0" name="文字方塊 129"/>
            <p:cNvSpPr txBox="1"/>
            <p:nvPr/>
          </p:nvSpPr>
          <p:spPr>
            <a:xfrm>
              <a:off x="3365970" y="4112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1" name="文字方塊 130"/>
            <p:cNvSpPr txBox="1"/>
            <p:nvPr/>
          </p:nvSpPr>
          <p:spPr>
            <a:xfrm>
              <a:off x="3707904" y="41581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44" name="文字方塊 143"/>
            <p:cNvSpPr txBox="1"/>
            <p:nvPr/>
          </p:nvSpPr>
          <p:spPr>
            <a:xfrm>
              <a:off x="4095103" y="38069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46" name="文字方塊 145"/>
            <p:cNvSpPr txBox="1"/>
            <p:nvPr/>
          </p:nvSpPr>
          <p:spPr>
            <a:xfrm>
              <a:off x="4437037" y="41578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1" name="文字方塊 160"/>
            <p:cNvSpPr txBox="1"/>
            <p:nvPr/>
          </p:nvSpPr>
          <p:spPr>
            <a:xfrm>
              <a:off x="4801113" y="41397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2" name="圓角矩形 161"/>
            <p:cNvSpPr/>
            <p:nvPr/>
          </p:nvSpPr>
          <p:spPr>
            <a:xfrm>
              <a:off x="2621967" y="4149080"/>
              <a:ext cx="36585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圓角矩形 166"/>
            <p:cNvSpPr/>
            <p:nvPr/>
          </p:nvSpPr>
          <p:spPr>
            <a:xfrm>
              <a:off x="3342047" y="4149080"/>
              <a:ext cx="36585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" name="圓角矩形 168"/>
            <p:cNvSpPr/>
            <p:nvPr/>
          </p:nvSpPr>
          <p:spPr>
            <a:xfrm>
              <a:off x="4062127" y="4149080"/>
              <a:ext cx="36585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0" name="圓角矩形 169"/>
            <p:cNvSpPr/>
            <p:nvPr/>
          </p:nvSpPr>
          <p:spPr>
            <a:xfrm>
              <a:off x="4764101" y="4149080"/>
              <a:ext cx="36585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221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505</Words>
  <Application>Microsoft Office PowerPoint</Application>
  <PresentationFormat>如螢幕大小 (4:3)</PresentationFormat>
  <Paragraphs>458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daichin</dc:creator>
  <cp:lastModifiedBy>hon</cp:lastModifiedBy>
  <cp:revision>95</cp:revision>
  <dcterms:created xsi:type="dcterms:W3CDTF">2019-08-15T15:41:32Z</dcterms:created>
  <dcterms:modified xsi:type="dcterms:W3CDTF">2019-08-17T09:15:31Z</dcterms:modified>
</cp:coreProperties>
</file>