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59" r:id="rId4"/>
    <p:sldId id="260" r:id="rId5"/>
    <p:sldId id="261" r:id="rId6"/>
    <p:sldId id="262" r:id="rId7"/>
    <p:sldId id="264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171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9C581-118C-4486-BB5A-DA6DC1FD194C}" type="datetimeFigureOut">
              <a:rPr lang="zh-TW" altLang="en-US" smtClean="0"/>
              <a:t>2019/8/16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DC7D71-97DC-4339-9FB2-1A71A9AC57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9023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DC7D71-97DC-4339-9FB2-1A71A9AC5716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7266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84871-F013-4623-9DFA-110948662B3D}" type="datetimeFigureOut">
              <a:rPr lang="zh-TW" altLang="en-US" smtClean="0"/>
              <a:t>2019/8/16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23341-664F-410C-92C2-EF02873911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788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84871-F013-4623-9DFA-110948662B3D}" type="datetimeFigureOut">
              <a:rPr lang="zh-TW" altLang="en-US" smtClean="0"/>
              <a:t>2019/8/16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23341-664F-410C-92C2-EF02873911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5806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84871-F013-4623-9DFA-110948662B3D}" type="datetimeFigureOut">
              <a:rPr lang="zh-TW" altLang="en-US" smtClean="0"/>
              <a:t>2019/8/16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23341-664F-410C-92C2-EF02873911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6689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84871-F013-4623-9DFA-110948662B3D}" type="datetimeFigureOut">
              <a:rPr lang="zh-TW" altLang="en-US" smtClean="0"/>
              <a:t>2019/8/16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23341-664F-410C-92C2-EF02873911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1950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84871-F013-4623-9DFA-110948662B3D}" type="datetimeFigureOut">
              <a:rPr lang="zh-TW" altLang="en-US" smtClean="0"/>
              <a:t>2019/8/16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23341-664F-410C-92C2-EF02873911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691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84871-F013-4623-9DFA-110948662B3D}" type="datetimeFigureOut">
              <a:rPr lang="zh-TW" altLang="en-US" smtClean="0"/>
              <a:t>2019/8/16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23341-664F-410C-92C2-EF02873911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1569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84871-F013-4623-9DFA-110948662B3D}" type="datetimeFigureOut">
              <a:rPr lang="zh-TW" altLang="en-US" smtClean="0"/>
              <a:t>2019/8/16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23341-664F-410C-92C2-EF02873911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680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84871-F013-4623-9DFA-110948662B3D}" type="datetimeFigureOut">
              <a:rPr lang="zh-TW" altLang="en-US" smtClean="0"/>
              <a:t>2019/8/16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23341-664F-410C-92C2-EF02873911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4715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84871-F013-4623-9DFA-110948662B3D}" type="datetimeFigureOut">
              <a:rPr lang="zh-TW" altLang="en-US" smtClean="0"/>
              <a:t>2019/8/16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23341-664F-410C-92C2-EF02873911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3725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84871-F013-4623-9DFA-110948662B3D}" type="datetimeFigureOut">
              <a:rPr lang="zh-TW" altLang="en-US" smtClean="0"/>
              <a:t>2019/8/16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23341-664F-410C-92C2-EF02873911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8766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84871-F013-4623-9DFA-110948662B3D}" type="datetimeFigureOut">
              <a:rPr lang="zh-TW" altLang="en-US" smtClean="0"/>
              <a:t>2019/8/16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23341-664F-410C-92C2-EF02873911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4394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F84871-F013-4623-9DFA-110948662B3D}" type="datetimeFigureOut">
              <a:rPr lang="zh-TW" altLang="en-US" smtClean="0"/>
              <a:t>2019/8/16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B23341-664F-410C-92C2-EF02873911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0055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403648" y="1052736"/>
            <a:ext cx="6336704" cy="4752528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4427984" y="58772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77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99592" y="324433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67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grpSp>
        <p:nvGrpSpPr>
          <p:cNvPr id="58" name="群組 57"/>
          <p:cNvGrpSpPr/>
          <p:nvPr/>
        </p:nvGrpSpPr>
        <p:grpSpPr>
          <a:xfrm>
            <a:off x="2616623" y="5373216"/>
            <a:ext cx="3921916" cy="72008"/>
            <a:chOff x="2616623" y="5373216"/>
            <a:chExt cx="3921916" cy="72008"/>
          </a:xfrm>
        </p:grpSpPr>
        <p:sp>
          <p:nvSpPr>
            <p:cNvPr id="9" name="圓角矩形 8"/>
            <p:cNvSpPr/>
            <p:nvPr/>
          </p:nvSpPr>
          <p:spPr>
            <a:xfrm>
              <a:off x="2616623" y="5373216"/>
              <a:ext cx="958427" cy="720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圓角矩形 9"/>
            <p:cNvSpPr/>
            <p:nvPr/>
          </p:nvSpPr>
          <p:spPr>
            <a:xfrm>
              <a:off x="4117629" y="5373216"/>
              <a:ext cx="958427" cy="720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圓角矩形 10"/>
            <p:cNvSpPr/>
            <p:nvPr/>
          </p:nvSpPr>
          <p:spPr>
            <a:xfrm>
              <a:off x="5580112" y="5373216"/>
              <a:ext cx="958427" cy="720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2" name="圓角矩形 11"/>
          <p:cNvSpPr/>
          <p:nvPr/>
        </p:nvSpPr>
        <p:spPr>
          <a:xfrm>
            <a:off x="2627784" y="1412776"/>
            <a:ext cx="958427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圓角矩形 12"/>
          <p:cNvSpPr/>
          <p:nvPr/>
        </p:nvSpPr>
        <p:spPr>
          <a:xfrm>
            <a:off x="4128790" y="1412776"/>
            <a:ext cx="958427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圓角矩形 13"/>
          <p:cNvSpPr/>
          <p:nvPr/>
        </p:nvSpPr>
        <p:spPr>
          <a:xfrm>
            <a:off x="5591273" y="1412776"/>
            <a:ext cx="958427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9" name="群組 18"/>
          <p:cNvGrpSpPr/>
          <p:nvPr/>
        </p:nvGrpSpPr>
        <p:grpSpPr>
          <a:xfrm>
            <a:off x="7308304" y="2060848"/>
            <a:ext cx="72009" cy="2597374"/>
            <a:chOff x="7308304" y="1979318"/>
            <a:chExt cx="72009" cy="2857111"/>
          </a:xfrm>
        </p:grpSpPr>
        <p:sp>
          <p:nvSpPr>
            <p:cNvPr id="15" name="圓角矩形 14"/>
            <p:cNvSpPr/>
            <p:nvPr/>
          </p:nvSpPr>
          <p:spPr>
            <a:xfrm rot="5400000">
              <a:off x="7046755" y="2240868"/>
              <a:ext cx="595107" cy="720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圓角矩形 15"/>
            <p:cNvSpPr/>
            <p:nvPr/>
          </p:nvSpPr>
          <p:spPr>
            <a:xfrm rot="5400000">
              <a:off x="7016999" y="3412258"/>
              <a:ext cx="654618" cy="720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圓角矩形 16"/>
            <p:cNvSpPr/>
            <p:nvPr/>
          </p:nvSpPr>
          <p:spPr>
            <a:xfrm rot="5400000">
              <a:off x="7016999" y="4473116"/>
              <a:ext cx="654618" cy="720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0" name="群組 19"/>
          <p:cNvGrpSpPr/>
          <p:nvPr/>
        </p:nvGrpSpPr>
        <p:grpSpPr>
          <a:xfrm>
            <a:off x="1835696" y="2055762"/>
            <a:ext cx="72009" cy="2597374"/>
            <a:chOff x="7308304" y="1979318"/>
            <a:chExt cx="72009" cy="2857111"/>
          </a:xfrm>
        </p:grpSpPr>
        <p:sp>
          <p:nvSpPr>
            <p:cNvPr id="21" name="圓角矩形 20"/>
            <p:cNvSpPr/>
            <p:nvPr/>
          </p:nvSpPr>
          <p:spPr>
            <a:xfrm rot="5400000">
              <a:off x="7046755" y="2240868"/>
              <a:ext cx="595107" cy="720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圓角矩形 21"/>
            <p:cNvSpPr/>
            <p:nvPr/>
          </p:nvSpPr>
          <p:spPr>
            <a:xfrm rot="5400000">
              <a:off x="7016999" y="3412258"/>
              <a:ext cx="654618" cy="720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圓角矩形 22"/>
            <p:cNvSpPr/>
            <p:nvPr/>
          </p:nvSpPr>
          <p:spPr>
            <a:xfrm rot="5400000">
              <a:off x="7016999" y="4473116"/>
              <a:ext cx="654618" cy="720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0" name="群組 39"/>
          <p:cNvGrpSpPr/>
          <p:nvPr/>
        </p:nvGrpSpPr>
        <p:grpSpPr>
          <a:xfrm>
            <a:off x="1833688" y="1439935"/>
            <a:ext cx="435648" cy="360040"/>
            <a:chOff x="1833688" y="1439935"/>
            <a:chExt cx="435648" cy="360040"/>
          </a:xfrm>
        </p:grpSpPr>
        <p:cxnSp>
          <p:nvCxnSpPr>
            <p:cNvPr id="35" name="直線接點 34"/>
            <p:cNvCxnSpPr/>
            <p:nvPr/>
          </p:nvCxnSpPr>
          <p:spPr>
            <a:xfrm>
              <a:off x="1833688" y="1458041"/>
              <a:ext cx="435648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接點 35"/>
            <p:cNvCxnSpPr/>
            <p:nvPr/>
          </p:nvCxnSpPr>
          <p:spPr>
            <a:xfrm>
              <a:off x="1871492" y="1439935"/>
              <a:ext cx="0" cy="36004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群組 40"/>
          <p:cNvGrpSpPr/>
          <p:nvPr/>
        </p:nvGrpSpPr>
        <p:grpSpPr>
          <a:xfrm rot="10800000">
            <a:off x="6944664" y="5085184"/>
            <a:ext cx="435648" cy="360040"/>
            <a:chOff x="1833688" y="1439935"/>
            <a:chExt cx="435648" cy="360040"/>
          </a:xfrm>
        </p:grpSpPr>
        <p:cxnSp>
          <p:nvCxnSpPr>
            <p:cNvPr id="42" name="直線接點 41"/>
            <p:cNvCxnSpPr/>
            <p:nvPr/>
          </p:nvCxnSpPr>
          <p:spPr>
            <a:xfrm>
              <a:off x="1833688" y="1458041"/>
              <a:ext cx="435648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接點 42"/>
            <p:cNvCxnSpPr/>
            <p:nvPr/>
          </p:nvCxnSpPr>
          <p:spPr>
            <a:xfrm>
              <a:off x="1871492" y="1439935"/>
              <a:ext cx="0" cy="36004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群組 43"/>
          <p:cNvGrpSpPr/>
          <p:nvPr/>
        </p:nvGrpSpPr>
        <p:grpSpPr>
          <a:xfrm rot="5400000">
            <a:off x="6982468" y="1450580"/>
            <a:ext cx="435648" cy="360040"/>
            <a:chOff x="1833688" y="1439935"/>
            <a:chExt cx="435648" cy="360040"/>
          </a:xfrm>
        </p:grpSpPr>
        <p:cxnSp>
          <p:nvCxnSpPr>
            <p:cNvPr id="45" name="直線接點 44"/>
            <p:cNvCxnSpPr/>
            <p:nvPr/>
          </p:nvCxnSpPr>
          <p:spPr>
            <a:xfrm>
              <a:off x="1833688" y="1458041"/>
              <a:ext cx="435648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接點 45"/>
            <p:cNvCxnSpPr/>
            <p:nvPr/>
          </p:nvCxnSpPr>
          <p:spPr>
            <a:xfrm>
              <a:off x="1871492" y="1439935"/>
              <a:ext cx="0" cy="36004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群組 46"/>
          <p:cNvGrpSpPr/>
          <p:nvPr/>
        </p:nvGrpSpPr>
        <p:grpSpPr>
          <a:xfrm rot="16200000">
            <a:off x="1833896" y="5047380"/>
            <a:ext cx="435648" cy="360040"/>
            <a:chOff x="1833688" y="1439935"/>
            <a:chExt cx="435648" cy="360040"/>
          </a:xfrm>
        </p:grpSpPr>
        <p:cxnSp>
          <p:nvCxnSpPr>
            <p:cNvPr id="48" name="直線接點 47"/>
            <p:cNvCxnSpPr/>
            <p:nvPr/>
          </p:nvCxnSpPr>
          <p:spPr>
            <a:xfrm>
              <a:off x="1833688" y="1458041"/>
              <a:ext cx="435648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接點 48"/>
            <p:cNvCxnSpPr/>
            <p:nvPr/>
          </p:nvCxnSpPr>
          <p:spPr>
            <a:xfrm>
              <a:off x="1871492" y="1439935"/>
              <a:ext cx="0" cy="36004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文字方塊 49"/>
          <p:cNvSpPr txBox="1"/>
          <p:nvPr/>
        </p:nvSpPr>
        <p:spPr>
          <a:xfrm>
            <a:off x="1443838" y="54271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3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7414783" y="54271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3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52" name="文字方塊 51"/>
          <p:cNvSpPr txBox="1"/>
          <p:nvPr/>
        </p:nvSpPr>
        <p:spPr>
          <a:xfrm>
            <a:off x="2892948" y="50131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11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53" name="文字方塊 52"/>
          <p:cNvSpPr txBox="1"/>
          <p:nvPr/>
        </p:nvSpPr>
        <p:spPr>
          <a:xfrm>
            <a:off x="1902680" y="50095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5</a:t>
            </a:r>
          </a:p>
        </p:txBody>
      </p:sp>
      <p:sp>
        <p:nvSpPr>
          <p:cNvPr id="54" name="文字方塊 53"/>
          <p:cNvSpPr txBox="1"/>
          <p:nvPr/>
        </p:nvSpPr>
        <p:spPr>
          <a:xfrm>
            <a:off x="2254090" y="52199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</a:rPr>
              <a:t>7</a:t>
            </a:r>
            <a:endParaRPr lang="en-US" altLang="zh-TW" dirty="0" smtClean="0">
              <a:solidFill>
                <a:schemeClr val="accent1"/>
              </a:solidFill>
            </a:endParaRPr>
          </a:p>
        </p:txBody>
      </p:sp>
      <p:grpSp>
        <p:nvGrpSpPr>
          <p:cNvPr id="59" name="群組 58"/>
          <p:cNvGrpSpPr/>
          <p:nvPr/>
        </p:nvGrpSpPr>
        <p:grpSpPr>
          <a:xfrm rot="5400000">
            <a:off x="2819516" y="3433047"/>
            <a:ext cx="2946594" cy="72008"/>
            <a:chOff x="2616623" y="5373216"/>
            <a:chExt cx="3921916" cy="72008"/>
          </a:xfrm>
        </p:grpSpPr>
        <p:sp>
          <p:nvSpPr>
            <p:cNvPr id="60" name="圓角矩形 59"/>
            <p:cNvSpPr/>
            <p:nvPr/>
          </p:nvSpPr>
          <p:spPr>
            <a:xfrm>
              <a:off x="2616623" y="5373216"/>
              <a:ext cx="958427" cy="720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" name="圓角矩形 60"/>
            <p:cNvSpPr/>
            <p:nvPr/>
          </p:nvSpPr>
          <p:spPr>
            <a:xfrm>
              <a:off x="4117629" y="5373216"/>
              <a:ext cx="958427" cy="720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" name="圓角矩形 61"/>
            <p:cNvSpPr/>
            <p:nvPr/>
          </p:nvSpPr>
          <p:spPr>
            <a:xfrm>
              <a:off x="5580112" y="5373216"/>
              <a:ext cx="958427" cy="720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64" name="直線單箭頭接點 63"/>
          <p:cNvCxnSpPr/>
          <p:nvPr/>
        </p:nvCxnSpPr>
        <p:spPr>
          <a:xfrm>
            <a:off x="1403648" y="3881014"/>
            <a:ext cx="2847588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字方塊 64"/>
          <p:cNvSpPr txBox="1"/>
          <p:nvPr/>
        </p:nvSpPr>
        <p:spPr>
          <a:xfrm>
            <a:off x="2641128" y="356372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35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70" name="文字方塊 69"/>
          <p:cNvSpPr txBox="1"/>
          <p:nvPr/>
        </p:nvSpPr>
        <p:spPr>
          <a:xfrm>
            <a:off x="3707904" y="5229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7</a:t>
            </a:r>
          </a:p>
        </p:txBody>
      </p:sp>
      <p:sp>
        <p:nvSpPr>
          <p:cNvPr id="71" name="文字方塊 70"/>
          <p:cNvSpPr txBox="1"/>
          <p:nvPr/>
        </p:nvSpPr>
        <p:spPr>
          <a:xfrm>
            <a:off x="5192764" y="5229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</a:rPr>
              <a:t>7</a:t>
            </a:r>
            <a:endParaRPr lang="en-US" altLang="zh-TW" dirty="0" smtClean="0">
              <a:solidFill>
                <a:schemeClr val="accent1"/>
              </a:solidFill>
            </a:endParaRPr>
          </a:p>
        </p:txBody>
      </p:sp>
      <p:sp>
        <p:nvSpPr>
          <p:cNvPr id="72" name="文字方塊 71"/>
          <p:cNvSpPr txBox="1"/>
          <p:nvPr/>
        </p:nvSpPr>
        <p:spPr>
          <a:xfrm>
            <a:off x="6588224" y="52384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7</a:t>
            </a:r>
          </a:p>
        </p:txBody>
      </p:sp>
      <p:sp>
        <p:nvSpPr>
          <p:cNvPr id="73" name="文字方塊 72"/>
          <p:cNvSpPr txBox="1"/>
          <p:nvPr/>
        </p:nvSpPr>
        <p:spPr>
          <a:xfrm>
            <a:off x="1907704" y="41490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9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74" name="文字方塊 73"/>
          <p:cNvSpPr txBox="1"/>
          <p:nvPr/>
        </p:nvSpPr>
        <p:spPr>
          <a:xfrm>
            <a:off x="1720649" y="46438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</a:rPr>
              <a:t>6</a:t>
            </a:r>
            <a:endParaRPr lang="en-US" altLang="zh-TW" dirty="0" smtClean="0">
              <a:solidFill>
                <a:schemeClr val="accent1"/>
              </a:solidFill>
            </a:endParaRPr>
          </a:p>
        </p:txBody>
      </p:sp>
      <p:sp>
        <p:nvSpPr>
          <p:cNvPr id="75" name="文字方塊 74"/>
          <p:cNvSpPr txBox="1"/>
          <p:nvPr/>
        </p:nvSpPr>
        <p:spPr>
          <a:xfrm>
            <a:off x="1720649" y="26405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6</a:t>
            </a:r>
          </a:p>
        </p:txBody>
      </p:sp>
      <p:sp>
        <p:nvSpPr>
          <p:cNvPr id="76" name="文字方塊 75"/>
          <p:cNvSpPr txBox="1"/>
          <p:nvPr/>
        </p:nvSpPr>
        <p:spPr>
          <a:xfrm>
            <a:off x="1720649" y="17363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6</a:t>
            </a:r>
          </a:p>
        </p:txBody>
      </p:sp>
      <p:grpSp>
        <p:nvGrpSpPr>
          <p:cNvPr id="77" name="群組 76"/>
          <p:cNvGrpSpPr/>
          <p:nvPr/>
        </p:nvGrpSpPr>
        <p:grpSpPr>
          <a:xfrm rot="5400000">
            <a:off x="3854786" y="3432720"/>
            <a:ext cx="2946594" cy="65462"/>
            <a:chOff x="2616623" y="5373216"/>
            <a:chExt cx="3921916" cy="72008"/>
          </a:xfrm>
        </p:grpSpPr>
        <p:sp>
          <p:nvSpPr>
            <p:cNvPr id="78" name="圓角矩形 77"/>
            <p:cNvSpPr/>
            <p:nvPr/>
          </p:nvSpPr>
          <p:spPr>
            <a:xfrm>
              <a:off x="2616623" y="5373216"/>
              <a:ext cx="958427" cy="720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9" name="圓角矩形 78"/>
            <p:cNvSpPr/>
            <p:nvPr/>
          </p:nvSpPr>
          <p:spPr>
            <a:xfrm>
              <a:off x="4117629" y="5373216"/>
              <a:ext cx="958427" cy="720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0" name="圓角矩形 79"/>
            <p:cNvSpPr/>
            <p:nvPr/>
          </p:nvSpPr>
          <p:spPr>
            <a:xfrm>
              <a:off x="5580112" y="5373216"/>
              <a:ext cx="958427" cy="720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83" name="群組 82"/>
          <p:cNvGrpSpPr/>
          <p:nvPr/>
        </p:nvGrpSpPr>
        <p:grpSpPr>
          <a:xfrm>
            <a:off x="4340649" y="3203684"/>
            <a:ext cx="959118" cy="369332"/>
            <a:chOff x="4340649" y="3203684"/>
            <a:chExt cx="959118" cy="369332"/>
          </a:xfrm>
        </p:grpSpPr>
        <p:cxnSp>
          <p:nvCxnSpPr>
            <p:cNvPr id="81" name="直線單箭頭接點 80"/>
            <p:cNvCxnSpPr/>
            <p:nvPr/>
          </p:nvCxnSpPr>
          <p:spPr>
            <a:xfrm>
              <a:off x="4340649" y="3550239"/>
              <a:ext cx="959118" cy="0"/>
            </a:xfrm>
            <a:prstGeom prst="straightConnector1">
              <a:avLst/>
            </a:prstGeom>
            <a:ln w="38100"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文字方塊 81"/>
            <p:cNvSpPr txBox="1"/>
            <p:nvPr/>
          </p:nvSpPr>
          <p:spPr>
            <a:xfrm>
              <a:off x="4617265" y="320368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12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84" name="群組 83"/>
          <p:cNvGrpSpPr/>
          <p:nvPr/>
        </p:nvGrpSpPr>
        <p:grpSpPr>
          <a:xfrm>
            <a:off x="5373977" y="1547500"/>
            <a:ext cx="1936804" cy="369332"/>
            <a:chOff x="4340649" y="3203684"/>
            <a:chExt cx="959118" cy="369332"/>
          </a:xfrm>
        </p:grpSpPr>
        <p:cxnSp>
          <p:nvCxnSpPr>
            <p:cNvPr id="85" name="直線單箭頭接點 84"/>
            <p:cNvCxnSpPr/>
            <p:nvPr/>
          </p:nvCxnSpPr>
          <p:spPr>
            <a:xfrm>
              <a:off x="4340649" y="3550239"/>
              <a:ext cx="959118" cy="0"/>
            </a:xfrm>
            <a:prstGeom prst="straightConnector1">
              <a:avLst/>
            </a:prstGeom>
            <a:ln w="38100"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文字方塊 85"/>
            <p:cNvSpPr txBox="1"/>
            <p:nvPr/>
          </p:nvSpPr>
          <p:spPr>
            <a:xfrm>
              <a:off x="4728235" y="3203684"/>
              <a:ext cx="2073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30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87" name="圓角矩形 86"/>
          <p:cNvSpPr/>
          <p:nvPr/>
        </p:nvSpPr>
        <p:spPr>
          <a:xfrm>
            <a:off x="6012550" y="2420888"/>
            <a:ext cx="664982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8" name="圓角矩形 87"/>
          <p:cNvSpPr/>
          <p:nvPr/>
        </p:nvSpPr>
        <p:spPr>
          <a:xfrm>
            <a:off x="6017529" y="3065359"/>
            <a:ext cx="664982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0" name="圓角矩形 89"/>
          <p:cNvSpPr/>
          <p:nvPr/>
        </p:nvSpPr>
        <p:spPr>
          <a:xfrm>
            <a:off x="6017529" y="3717032"/>
            <a:ext cx="664982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1" name="圓角矩形 90"/>
          <p:cNvSpPr/>
          <p:nvPr/>
        </p:nvSpPr>
        <p:spPr>
          <a:xfrm>
            <a:off x="6022508" y="4361503"/>
            <a:ext cx="664982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2" name="文字方塊 91"/>
          <p:cNvSpPr txBox="1"/>
          <p:nvPr/>
        </p:nvSpPr>
        <p:spPr>
          <a:xfrm>
            <a:off x="6142361" y="44998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95" name="直線單箭頭接點 94"/>
          <p:cNvCxnSpPr/>
          <p:nvPr/>
        </p:nvCxnSpPr>
        <p:spPr>
          <a:xfrm>
            <a:off x="6742214" y="3180787"/>
            <a:ext cx="517284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文字方塊 95"/>
          <p:cNvSpPr txBox="1"/>
          <p:nvPr/>
        </p:nvSpPr>
        <p:spPr>
          <a:xfrm>
            <a:off x="6781796" y="280707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02" name="文字方塊 101"/>
          <p:cNvSpPr txBox="1"/>
          <p:nvPr/>
        </p:nvSpPr>
        <p:spPr>
          <a:xfrm>
            <a:off x="3923928" y="21675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9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03" name="文字方塊 102"/>
          <p:cNvSpPr txBox="1"/>
          <p:nvPr/>
        </p:nvSpPr>
        <p:spPr>
          <a:xfrm>
            <a:off x="4135351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9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04" name="文字方塊 103"/>
          <p:cNvSpPr txBox="1"/>
          <p:nvPr/>
        </p:nvSpPr>
        <p:spPr>
          <a:xfrm>
            <a:off x="4139952" y="272678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9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108" name="直線單箭頭接點 107"/>
          <p:cNvCxnSpPr/>
          <p:nvPr/>
        </p:nvCxnSpPr>
        <p:spPr>
          <a:xfrm>
            <a:off x="6022508" y="4437112"/>
            <a:ext cx="0" cy="940283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文字方塊 110"/>
          <p:cNvSpPr txBox="1"/>
          <p:nvPr/>
        </p:nvSpPr>
        <p:spPr>
          <a:xfrm>
            <a:off x="5652120" y="475408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14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113" name="直線單箭頭接點 112"/>
          <p:cNvCxnSpPr/>
          <p:nvPr/>
        </p:nvCxnSpPr>
        <p:spPr>
          <a:xfrm>
            <a:off x="6363563" y="3796085"/>
            <a:ext cx="0" cy="583842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文字方塊 113"/>
          <p:cNvSpPr txBox="1"/>
          <p:nvPr/>
        </p:nvSpPr>
        <p:spPr>
          <a:xfrm>
            <a:off x="5940152" y="38966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11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323528" y="260648"/>
            <a:ext cx="64633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b="1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底盤</a:t>
            </a:r>
            <a:endParaRPr lang="zh-TW" altLang="en-US" b="1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48861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403648" y="1052736"/>
            <a:ext cx="6336704" cy="4752528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4441328" y="630932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70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395536" y="324433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60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94" name="圓角矩形 93"/>
          <p:cNvSpPr/>
          <p:nvPr/>
        </p:nvSpPr>
        <p:spPr>
          <a:xfrm>
            <a:off x="2267744" y="2780928"/>
            <a:ext cx="871297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圓角矩形 97"/>
          <p:cNvSpPr/>
          <p:nvPr/>
        </p:nvSpPr>
        <p:spPr>
          <a:xfrm>
            <a:off x="4050671" y="2780928"/>
            <a:ext cx="906675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0" name="圓角矩形 99"/>
          <p:cNvSpPr/>
          <p:nvPr/>
        </p:nvSpPr>
        <p:spPr>
          <a:xfrm>
            <a:off x="5915679" y="2780928"/>
            <a:ext cx="906675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流程圖: 接點 2"/>
          <p:cNvSpPr/>
          <p:nvPr/>
        </p:nvSpPr>
        <p:spPr>
          <a:xfrm>
            <a:off x="1840498" y="3416205"/>
            <a:ext cx="1370551" cy="1368152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矩形 1"/>
          <p:cNvSpPr/>
          <p:nvPr/>
        </p:nvSpPr>
        <p:spPr>
          <a:xfrm>
            <a:off x="1835696" y="4123491"/>
            <a:ext cx="1375353" cy="12497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5" name="文字方塊 104"/>
          <p:cNvSpPr txBox="1"/>
          <p:nvPr/>
        </p:nvSpPr>
        <p:spPr>
          <a:xfrm>
            <a:off x="1471055" y="48146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3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06" name="文字方塊 105"/>
          <p:cNvSpPr txBox="1"/>
          <p:nvPr/>
        </p:nvSpPr>
        <p:spPr>
          <a:xfrm>
            <a:off x="2632236" y="53732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3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07" name="文字方塊 106"/>
          <p:cNvSpPr txBox="1"/>
          <p:nvPr/>
        </p:nvSpPr>
        <p:spPr>
          <a:xfrm>
            <a:off x="2339752" y="414908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20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09" name="文字方塊 108"/>
          <p:cNvSpPr txBox="1"/>
          <p:nvPr/>
        </p:nvSpPr>
        <p:spPr>
          <a:xfrm>
            <a:off x="2182082" y="35730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7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110" name="直線單箭頭接點 109"/>
          <p:cNvCxnSpPr/>
          <p:nvPr/>
        </p:nvCxnSpPr>
        <p:spPr>
          <a:xfrm>
            <a:off x="2537670" y="3430727"/>
            <a:ext cx="0" cy="674985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文字方塊 111"/>
          <p:cNvSpPr txBox="1"/>
          <p:nvPr/>
        </p:nvSpPr>
        <p:spPr>
          <a:xfrm>
            <a:off x="2771800" y="450912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20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15" name="文字方塊 114"/>
          <p:cNvSpPr txBox="1"/>
          <p:nvPr/>
        </p:nvSpPr>
        <p:spPr>
          <a:xfrm>
            <a:off x="1633016" y="263691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16" name="文字方塊 115"/>
          <p:cNvSpPr txBox="1"/>
          <p:nvPr/>
        </p:nvSpPr>
        <p:spPr>
          <a:xfrm>
            <a:off x="3419872" y="263691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17" name="文字方塊 116"/>
          <p:cNvSpPr txBox="1"/>
          <p:nvPr/>
        </p:nvSpPr>
        <p:spPr>
          <a:xfrm>
            <a:off x="5255868" y="263691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18" name="文字方塊 117"/>
          <p:cNvSpPr txBox="1"/>
          <p:nvPr/>
        </p:nvSpPr>
        <p:spPr>
          <a:xfrm>
            <a:off x="7092280" y="263691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19" name="文字方塊 118"/>
          <p:cNvSpPr txBox="1"/>
          <p:nvPr/>
        </p:nvSpPr>
        <p:spPr>
          <a:xfrm>
            <a:off x="2483768" y="284364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27" name="圓角矩形 126"/>
          <p:cNvSpPr/>
          <p:nvPr/>
        </p:nvSpPr>
        <p:spPr>
          <a:xfrm rot="5400000">
            <a:off x="868840" y="1587545"/>
            <a:ext cx="1141625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8" name="文字方塊 127"/>
          <p:cNvSpPr txBox="1"/>
          <p:nvPr/>
        </p:nvSpPr>
        <p:spPr>
          <a:xfrm>
            <a:off x="1061714" y="54359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29" name="文字方塊 128"/>
          <p:cNvSpPr txBox="1"/>
          <p:nvPr/>
        </p:nvSpPr>
        <p:spPr>
          <a:xfrm>
            <a:off x="984944" y="48062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130" name="直線單箭頭接點 129"/>
          <p:cNvCxnSpPr/>
          <p:nvPr/>
        </p:nvCxnSpPr>
        <p:spPr>
          <a:xfrm>
            <a:off x="4517682" y="2854252"/>
            <a:ext cx="0" cy="2951012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文字方塊 130"/>
          <p:cNvSpPr txBox="1"/>
          <p:nvPr/>
        </p:nvSpPr>
        <p:spPr>
          <a:xfrm>
            <a:off x="4067944" y="414908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40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132365" y="1054187"/>
            <a:ext cx="522417" cy="887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7" name="矩形 136"/>
          <p:cNvSpPr/>
          <p:nvPr/>
        </p:nvSpPr>
        <p:spPr>
          <a:xfrm>
            <a:off x="3473519" y="1052736"/>
            <a:ext cx="522417" cy="887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8" name="矩形 137"/>
          <p:cNvSpPr/>
          <p:nvPr/>
        </p:nvSpPr>
        <p:spPr>
          <a:xfrm>
            <a:off x="5004048" y="1047794"/>
            <a:ext cx="522417" cy="887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9" name="矩形 138"/>
          <p:cNvSpPr/>
          <p:nvPr/>
        </p:nvSpPr>
        <p:spPr>
          <a:xfrm>
            <a:off x="6497855" y="1052736"/>
            <a:ext cx="522417" cy="887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0" name="圓角矩形 139"/>
          <p:cNvSpPr/>
          <p:nvPr/>
        </p:nvSpPr>
        <p:spPr>
          <a:xfrm rot="5400000">
            <a:off x="7133535" y="1587545"/>
            <a:ext cx="1141625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1" name="圓角矩形 140"/>
          <p:cNvSpPr/>
          <p:nvPr/>
        </p:nvSpPr>
        <p:spPr>
          <a:xfrm rot="5400000">
            <a:off x="7492862" y="5548698"/>
            <a:ext cx="422971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2" name="圓角矩形 141"/>
          <p:cNvSpPr/>
          <p:nvPr/>
        </p:nvSpPr>
        <p:spPr>
          <a:xfrm rot="5400000">
            <a:off x="7492862" y="4396570"/>
            <a:ext cx="422971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3" name="圓角矩形 142"/>
          <p:cNvSpPr/>
          <p:nvPr/>
        </p:nvSpPr>
        <p:spPr>
          <a:xfrm rot="5400000">
            <a:off x="7492862" y="3172434"/>
            <a:ext cx="422971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4" name="文字方塊 143"/>
          <p:cNvSpPr txBox="1"/>
          <p:nvPr/>
        </p:nvSpPr>
        <p:spPr>
          <a:xfrm>
            <a:off x="4283968" y="69269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12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45" name="文字方塊 144"/>
          <p:cNvSpPr txBox="1"/>
          <p:nvPr/>
        </p:nvSpPr>
        <p:spPr>
          <a:xfrm>
            <a:off x="3982282" y="13314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146" name="直線單箭頭接點 145"/>
          <p:cNvCxnSpPr/>
          <p:nvPr/>
        </p:nvCxnSpPr>
        <p:spPr>
          <a:xfrm>
            <a:off x="2411760" y="1961315"/>
            <a:ext cx="0" cy="808647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文字方塊 146"/>
          <p:cNvSpPr txBox="1"/>
          <p:nvPr/>
        </p:nvSpPr>
        <p:spPr>
          <a:xfrm>
            <a:off x="2407159" y="216001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48" name="文字方塊 147"/>
          <p:cNvSpPr txBox="1"/>
          <p:nvPr/>
        </p:nvSpPr>
        <p:spPr>
          <a:xfrm>
            <a:off x="3519039" y="69269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5.5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49" name="文字方塊 148"/>
          <p:cNvSpPr txBox="1"/>
          <p:nvPr/>
        </p:nvSpPr>
        <p:spPr>
          <a:xfrm>
            <a:off x="5827586" y="69269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11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50" name="文字方塊 149"/>
          <p:cNvSpPr txBox="1"/>
          <p:nvPr/>
        </p:nvSpPr>
        <p:spPr>
          <a:xfrm>
            <a:off x="7222642" y="6926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7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51" name="文字方塊 150"/>
          <p:cNvSpPr txBox="1"/>
          <p:nvPr/>
        </p:nvSpPr>
        <p:spPr>
          <a:xfrm>
            <a:off x="2857152" y="69269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11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52" name="文字方塊 151"/>
          <p:cNvSpPr txBox="1"/>
          <p:nvPr/>
        </p:nvSpPr>
        <p:spPr>
          <a:xfrm>
            <a:off x="1619672" y="6926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7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53" name="圓角矩形 152"/>
          <p:cNvSpPr/>
          <p:nvPr/>
        </p:nvSpPr>
        <p:spPr>
          <a:xfrm rot="5400000">
            <a:off x="1957300" y="2110027"/>
            <a:ext cx="422971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4" name="圓角矩形 153"/>
          <p:cNvSpPr/>
          <p:nvPr/>
        </p:nvSpPr>
        <p:spPr>
          <a:xfrm rot="5400000">
            <a:off x="3748446" y="2110420"/>
            <a:ext cx="422971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5" name="圓角矩形 154"/>
          <p:cNvSpPr/>
          <p:nvPr/>
        </p:nvSpPr>
        <p:spPr>
          <a:xfrm rot="5400000">
            <a:off x="4828566" y="2110420"/>
            <a:ext cx="422971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6" name="圓角矩形 155"/>
          <p:cNvSpPr/>
          <p:nvPr/>
        </p:nvSpPr>
        <p:spPr>
          <a:xfrm rot="5400000">
            <a:off x="6772782" y="2110420"/>
            <a:ext cx="422971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7" name="圓角矩形 156"/>
          <p:cNvSpPr/>
          <p:nvPr/>
        </p:nvSpPr>
        <p:spPr>
          <a:xfrm rot="5400000">
            <a:off x="1228167" y="5548698"/>
            <a:ext cx="422971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8" name="圓角矩形 157"/>
          <p:cNvSpPr/>
          <p:nvPr/>
        </p:nvSpPr>
        <p:spPr>
          <a:xfrm rot="5400000">
            <a:off x="1228167" y="4396570"/>
            <a:ext cx="422971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9" name="圓角矩形 158"/>
          <p:cNvSpPr/>
          <p:nvPr/>
        </p:nvSpPr>
        <p:spPr>
          <a:xfrm rot="5400000">
            <a:off x="1228167" y="3172434"/>
            <a:ext cx="422971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0" name="文字方塊 159"/>
          <p:cNvSpPr txBox="1"/>
          <p:nvPr/>
        </p:nvSpPr>
        <p:spPr>
          <a:xfrm>
            <a:off x="3982282" y="19888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7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62" name="圓角矩形 161"/>
          <p:cNvSpPr/>
          <p:nvPr/>
        </p:nvSpPr>
        <p:spPr>
          <a:xfrm>
            <a:off x="1835696" y="5733256"/>
            <a:ext cx="720080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5" name="文字方塊 164"/>
          <p:cNvSpPr txBox="1"/>
          <p:nvPr/>
        </p:nvSpPr>
        <p:spPr>
          <a:xfrm>
            <a:off x="1475656" y="57959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4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66" name="文字方塊 165"/>
          <p:cNvSpPr txBox="1"/>
          <p:nvPr/>
        </p:nvSpPr>
        <p:spPr>
          <a:xfrm>
            <a:off x="2038066" y="58052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7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67" name="圓角矩形 166"/>
          <p:cNvSpPr/>
          <p:nvPr/>
        </p:nvSpPr>
        <p:spPr>
          <a:xfrm>
            <a:off x="3419872" y="5733256"/>
            <a:ext cx="720080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8" name="圓角矩形 167"/>
          <p:cNvSpPr/>
          <p:nvPr/>
        </p:nvSpPr>
        <p:spPr>
          <a:xfrm>
            <a:off x="5148064" y="5733256"/>
            <a:ext cx="720080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9" name="圓角矩形 168"/>
          <p:cNvSpPr/>
          <p:nvPr/>
        </p:nvSpPr>
        <p:spPr>
          <a:xfrm>
            <a:off x="6588224" y="5733256"/>
            <a:ext cx="720080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0" name="直線單箭頭接點 169"/>
          <p:cNvCxnSpPr/>
          <p:nvPr/>
        </p:nvCxnSpPr>
        <p:spPr>
          <a:xfrm>
            <a:off x="3005930" y="5373216"/>
            <a:ext cx="0" cy="414964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文字方塊 170"/>
          <p:cNvSpPr txBox="1"/>
          <p:nvPr/>
        </p:nvSpPr>
        <p:spPr>
          <a:xfrm>
            <a:off x="2789906" y="580526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11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72" name="文字方塊 171"/>
          <p:cNvSpPr txBox="1"/>
          <p:nvPr/>
        </p:nvSpPr>
        <p:spPr>
          <a:xfrm>
            <a:off x="7348552" y="57959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4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173" name="直線單箭頭接點 172"/>
          <p:cNvCxnSpPr/>
          <p:nvPr/>
        </p:nvCxnSpPr>
        <p:spPr>
          <a:xfrm>
            <a:off x="827584" y="1047794"/>
            <a:ext cx="0" cy="475747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線單箭頭接點 173"/>
          <p:cNvCxnSpPr/>
          <p:nvPr/>
        </p:nvCxnSpPr>
        <p:spPr>
          <a:xfrm flipH="1">
            <a:off x="1363400" y="6327904"/>
            <a:ext cx="6448960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線單箭頭接點 175"/>
          <p:cNvCxnSpPr/>
          <p:nvPr/>
        </p:nvCxnSpPr>
        <p:spPr>
          <a:xfrm flipV="1">
            <a:off x="1399348" y="4806206"/>
            <a:ext cx="436459" cy="1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文字方塊 176"/>
          <p:cNvSpPr txBox="1"/>
          <p:nvPr/>
        </p:nvSpPr>
        <p:spPr>
          <a:xfrm>
            <a:off x="323528" y="260648"/>
            <a:ext cx="90922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1F</a:t>
            </a:r>
            <a:r>
              <a:rPr lang="zh-TW" altLang="en-US" b="1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前門</a:t>
            </a:r>
            <a:endParaRPr lang="zh-TW" altLang="en-US" b="1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70657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403648" y="1052736"/>
            <a:ext cx="6336704" cy="4752528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4441328" y="630932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70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395536" y="324433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60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94" name="圓角矩形 93"/>
          <p:cNvSpPr/>
          <p:nvPr/>
        </p:nvSpPr>
        <p:spPr>
          <a:xfrm>
            <a:off x="2267744" y="2780928"/>
            <a:ext cx="871297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圓角矩形 97"/>
          <p:cNvSpPr/>
          <p:nvPr/>
        </p:nvSpPr>
        <p:spPr>
          <a:xfrm>
            <a:off x="4050671" y="2780928"/>
            <a:ext cx="906675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0" name="圓角矩形 99"/>
          <p:cNvSpPr/>
          <p:nvPr/>
        </p:nvSpPr>
        <p:spPr>
          <a:xfrm>
            <a:off x="5915679" y="2780928"/>
            <a:ext cx="906675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5" name="文字方塊 114"/>
          <p:cNvSpPr txBox="1"/>
          <p:nvPr/>
        </p:nvSpPr>
        <p:spPr>
          <a:xfrm>
            <a:off x="1633016" y="263691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16" name="文字方塊 115"/>
          <p:cNvSpPr txBox="1"/>
          <p:nvPr/>
        </p:nvSpPr>
        <p:spPr>
          <a:xfrm>
            <a:off x="3419872" y="263691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17" name="文字方塊 116"/>
          <p:cNvSpPr txBox="1"/>
          <p:nvPr/>
        </p:nvSpPr>
        <p:spPr>
          <a:xfrm>
            <a:off x="5255868" y="263691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18" name="文字方塊 117"/>
          <p:cNvSpPr txBox="1"/>
          <p:nvPr/>
        </p:nvSpPr>
        <p:spPr>
          <a:xfrm>
            <a:off x="7092280" y="263691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19" name="文字方塊 118"/>
          <p:cNvSpPr txBox="1"/>
          <p:nvPr/>
        </p:nvSpPr>
        <p:spPr>
          <a:xfrm>
            <a:off x="2483768" y="284364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27" name="圓角矩形 126"/>
          <p:cNvSpPr/>
          <p:nvPr/>
        </p:nvSpPr>
        <p:spPr>
          <a:xfrm rot="5400000">
            <a:off x="868840" y="1587545"/>
            <a:ext cx="1141625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8" name="文字方塊 127"/>
          <p:cNvSpPr txBox="1"/>
          <p:nvPr/>
        </p:nvSpPr>
        <p:spPr>
          <a:xfrm>
            <a:off x="1061714" y="54359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29" name="文字方塊 128"/>
          <p:cNvSpPr txBox="1"/>
          <p:nvPr/>
        </p:nvSpPr>
        <p:spPr>
          <a:xfrm>
            <a:off x="984944" y="48062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130" name="直線單箭頭接點 129"/>
          <p:cNvCxnSpPr/>
          <p:nvPr/>
        </p:nvCxnSpPr>
        <p:spPr>
          <a:xfrm>
            <a:off x="4517682" y="2854252"/>
            <a:ext cx="0" cy="2951012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文字方塊 130"/>
          <p:cNvSpPr txBox="1"/>
          <p:nvPr/>
        </p:nvSpPr>
        <p:spPr>
          <a:xfrm>
            <a:off x="4067944" y="414908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40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132365" y="1054187"/>
            <a:ext cx="522417" cy="887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7" name="矩形 136"/>
          <p:cNvSpPr/>
          <p:nvPr/>
        </p:nvSpPr>
        <p:spPr>
          <a:xfrm>
            <a:off x="3473519" y="1052736"/>
            <a:ext cx="522417" cy="887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8" name="矩形 137"/>
          <p:cNvSpPr/>
          <p:nvPr/>
        </p:nvSpPr>
        <p:spPr>
          <a:xfrm>
            <a:off x="5004048" y="1047794"/>
            <a:ext cx="522417" cy="887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9" name="矩形 138"/>
          <p:cNvSpPr/>
          <p:nvPr/>
        </p:nvSpPr>
        <p:spPr>
          <a:xfrm>
            <a:off x="6497855" y="1052736"/>
            <a:ext cx="522417" cy="887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0" name="圓角矩形 139"/>
          <p:cNvSpPr/>
          <p:nvPr/>
        </p:nvSpPr>
        <p:spPr>
          <a:xfrm rot="5400000">
            <a:off x="7133535" y="1587545"/>
            <a:ext cx="1141625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1" name="圓角矩形 140"/>
          <p:cNvSpPr/>
          <p:nvPr/>
        </p:nvSpPr>
        <p:spPr>
          <a:xfrm rot="5400000">
            <a:off x="7492862" y="5548698"/>
            <a:ext cx="422971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2" name="圓角矩形 141"/>
          <p:cNvSpPr/>
          <p:nvPr/>
        </p:nvSpPr>
        <p:spPr>
          <a:xfrm rot="5400000">
            <a:off x="7492862" y="4396570"/>
            <a:ext cx="422971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3" name="圓角矩形 142"/>
          <p:cNvSpPr/>
          <p:nvPr/>
        </p:nvSpPr>
        <p:spPr>
          <a:xfrm rot="5400000">
            <a:off x="7492862" y="3172434"/>
            <a:ext cx="422971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4" name="文字方塊 143"/>
          <p:cNvSpPr txBox="1"/>
          <p:nvPr/>
        </p:nvSpPr>
        <p:spPr>
          <a:xfrm>
            <a:off x="4283968" y="69269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12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45" name="文字方塊 144"/>
          <p:cNvSpPr txBox="1"/>
          <p:nvPr/>
        </p:nvSpPr>
        <p:spPr>
          <a:xfrm>
            <a:off x="3982282" y="13314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146" name="直線單箭頭接點 145"/>
          <p:cNvCxnSpPr/>
          <p:nvPr/>
        </p:nvCxnSpPr>
        <p:spPr>
          <a:xfrm>
            <a:off x="2411760" y="1961315"/>
            <a:ext cx="0" cy="808647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文字方塊 146"/>
          <p:cNvSpPr txBox="1"/>
          <p:nvPr/>
        </p:nvSpPr>
        <p:spPr>
          <a:xfrm>
            <a:off x="2407159" y="216001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48" name="文字方塊 147"/>
          <p:cNvSpPr txBox="1"/>
          <p:nvPr/>
        </p:nvSpPr>
        <p:spPr>
          <a:xfrm>
            <a:off x="3519039" y="69269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5.5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49" name="文字方塊 148"/>
          <p:cNvSpPr txBox="1"/>
          <p:nvPr/>
        </p:nvSpPr>
        <p:spPr>
          <a:xfrm>
            <a:off x="5827586" y="69269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11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50" name="文字方塊 149"/>
          <p:cNvSpPr txBox="1"/>
          <p:nvPr/>
        </p:nvSpPr>
        <p:spPr>
          <a:xfrm>
            <a:off x="7222642" y="6926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7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51" name="文字方塊 150"/>
          <p:cNvSpPr txBox="1"/>
          <p:nvPr/>
        </p:nvSpPr>
        <p:spPr>
          <a:xfrm>
            <a:off x="2857152" y="69269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11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52" name="文字方塊 151"/>
          <p:cNvSpPr txBox="1"/>
          <p:nvPr/>
        </p:nvSpPr>
        <p:spPr>
          <a:xfrm>
            <a:off x="1619672" y="6926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7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57" name="圓角矩形 156"/>
          <p:cNvSpPr/>
          <p:nvPr/>
        </p:nvSpPr>
        <p:spPr>
          <a:xfrm rot="5400000">
            <a:off x="1228167" y="5548698"/>
            <a:ext cx="422971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8" name="圓角矩形 157"/>
          <p:cNvSpPr/>
          <p:nvPr/>
        </p:nvSpPr>
        <p:spPr>
          <a:xfrm rot="5400000">
            <a:off x="1228167" y="4396570"/>
            <a:ext cx="422971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9" name="圓角矩形 158"/>
          <p:cNvSpPr/>
          <p:nvPr/>
        </p:nvSpPr>
        <p:spPr>
          <a:xfrm rot="5400000">
            <a:off x="1228167" y="3172434"/>
            <a:ext cx="422971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0" name="文字方塊 159"/>
          <p:cNvSpPr txBox="1"/>
          <p:nvPr/>
        </p:nvSpPr>
        <p:spPr>
          <a:xfrm>
            <a:off x="3982282" y="20243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7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62" name="圓角矩形 161"/>
          <p:cNvSpPr/>
          <p:nvPr/>
        </p:nvSpPr>
        <p:spPr>
          <a:xfrm>
            <a:off x="1835696" y="5733256"/>
            <a:ext cx="720080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5" name="文字方塊 164"/>
          <p:cNvSpPr txBox="1"/>
          <p:nvPr/>
        </p:nvSpPr>
        <p:spPr>
          <a:xfrm>
            <a:off x="1475656" y="57959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4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66" name="文字方塊 165"/>
          <p:cNvSpPr txBox="1"/>
          <p:nvPr/>
        </p:nvSpPr>
        <p:spPr>
          <a:xfrm>
            <a:off x="2038066" y="58052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7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67" name="圓角矩形 166"/>
          <p:cNvSpPr/>
          <p:nvPr/>
        </p:nvSpPr>
        <p:spPr>
          <a:xfrm>
            <a:off x="3419872" y="5733256"/>
            <a:ext cx="720080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8" name="圓角矩形 167"/>
          <p:cNvSpPr/>
          <p:nvPr/>
        </p:nvSpPr>
        <p:spPr>
          <a:xfrm>
            <a:off x="5148064" y="5733256"/>
            <a:ext cx="720080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9" name="圓角矩形 168"/>
          <p:cNvSpPr/>
          <p:nvPr/>
        </p:nvSpPr>
        <p:spPr>
          <a:xfrm>
            <a:off x="6588224" y="5733256"/>
            <a:ext cx="720080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1" name="文字方塊 170"/>
          <p:cNvSpPr txBox="1"/>
          <p:nvPr/>
        </p:nvSpPr>
        <p:spPr>
          <a:xfrm>
            <a:off x="2830154" y="580526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11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72" name="文字方塊 171"/>
          <p:cNvSpPr txBox="1"/>
          <p:nvPr/>
        </p:nvSpPr>
        <p:spPr>
          <a:xfrm>
            <a:off x="7348552" y="57959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4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173" name="直線單箭頭接點 172"/>
          <p:cNvCxnSpPr/>
          <p:nvPr/>
        </p:nvCxnSpPr>
        <p:spPr>
          <a:xfrm>
            <a:off x="827584" y="1047794"/>
            <a:ext cx="0" cy="475747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線單箭頭接點 173"/>
          <p:cNvCxnSpPr/>
          <p:nvPr/>
        </p:nvCxnSpPr>
        <p:spPr>
          <a:xfrm flipH="1">
            <a:off x="1363400" y="6327904"/>
            <a:ext cx="6448960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字方塊 61"/>
          <p:cNvSpPr txBox="1"/>
          <p:nvPr/>
        </p:nvSpPr>
        <p:spPr>
          <a:xfrm>
            <a:off x="323528" y="260648"/>
            <a:ext cx="90922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b="1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1F</a:t>
            </a:r>
            <a:r>
              <a:rPr lang="zh-TW" altLang="en-US" b="1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後牆</a:t>
            </a:r>
            <a:endParaRPr lang="zh-TW" altLang="en-US" b="1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3" name="圓角矩形 62"/>
          <p:cNvSpPr/>
          <p:nvPr/>
        </p:nvSpPr>
        <p:spPr>
          <a:xfrm rot="5400000">
            <a:off x="1887298" y="2184041"/>
            <a:ext cx="562975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圓角矩形 63"/>
          <p:cNvSpPr/>
          <p:nvPr/>
        </p:nvSpPr>
        <p:spPr>
          <a:xfrm rot="5400000">
            <a:off x="3678444" y="2184457"/>
            <a:ext cx="562975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圓角矩形 64"/>
          <p:cNvSpPr/>
          <p:nvPr/>
        </p:nvSpPr>
        <p:spPr>
          <a:xfrm rot="5400000">
            <a:off x="4758565" y="2180422"/>
            <a:ext cx="562975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圓角矩形 65"/>
          <p:cNvSpPr/>
          <p:nvPr/>
        </p:nvSpPr>
        <p:spPr>
          <a:xfrm rot="5400000">
            <a:off x="6702780" y="2180422"/>
            <a:ext cx="562975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8524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403648" y="1052736"/>
            <a:ext cx="6336704" cy="4752528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4441328" y="630932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60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395536" y="324433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60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94" name="圓角矩形 93"/>
          <p:cNvSpPr/>
          <p:nvPr/>
        </p:nvSpPr>
        <p:spPr>
          <a:xfrm>
            <a:off x="2699792" y="2780928"/>
            <a:ext cx="1275667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0" name="圓角矩形 99"/>
          <p:cNvSpPr/>
          <p:nvPr/>
        </p:nvSpPr>
        <p:spPr>
          <a:xfrm>
            <a:off x="5260760" y="2780928"/>
            <a:ext cx="1327464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5" name="文字方塊 114"/>
          <p:cNvSpPr txBox="1"/>
          <p:nvPr/>
        </p:nvSpPr>
        <p:spPr>
          <a:xfrm>
            <a:off x="1907704" y="263691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12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17" name="文字方塊 116"/>
          <p:cNvSpPr txBox="1"/>
          <p:nvPr/>
        </p:nvSpPr>
        <p:spPr>
          <a:xfrm>
            <a:off x="5724128" y="242088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12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18" name="文字方塊 117"/>
          <p:cNvSpPr txBox="1"/>
          <p:nvPr/>
        </p:nvSpPr>
        <p:spPr>
          <a:xfrm>
            <a:off x="6930574" y="263691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12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28" name="文字方塊 127"/>
          <p:cNvSpPr txBox="1"/>
          <p:nvPr/>
        </p:nvSpPr>
        <p:spPr>
          <a:xfrm>
            <a:off x="1061714" y="54359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29" name="文字方塊 128"/>
          <p:cNvSpPr txBox="1"/>
          <p:nvPr/>
        </p:nvSpPr>
        <p:spPr>
          <a:xfrm>
            <a:off x="984944" y="48062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130" name="直線單箭頭接點 129"/>
          <p:cNvCxnSpPr/>
          <p:nvPr/>
        </p:nvCxnSpPr>
        <p:spPr>
          <a:xfrm>
            <a:off x="6516216" y="2854252"/>
            <a:ext cx="0" cy="2951012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文字方塊 130"/>
          <p:cNvSpPr txBox="1"/>
          <p:nvPr/>
        </p:nvSpPr>
        <p:spPr>
          <a:xfrm>
            <a:off x="6601568" y="414908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40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132365" y="1054187"/>
            <a:ext cx="522417" cy="887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7" name="矩形 136"/>
          <p:cNvSpPr/>
          <p:nvPr/>
        </p:nvSpPr>
        <p:spPr>
          <a:xfrm>
            <a:off x="3473519" y="1052736"/>
            <a:ext cx="522417" cy="887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8" name="矩形 137"/>
          <p:cNvSpPr/>
          <p:nvPr/>
        </p:nvSpPr>
        <p:spPr>
          <a:xfrm>
            <a:off x="5004048" y="1047794"/>
            <a:ext cx="522417" cy="887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9" name="矩形 138"/>
          <p:cNvSpPr/>
          <p:nvPr/>
        </p:nvSpPr>
        <p:spPr>
          <a:xfrm>
            <a:off x="6497855" y="1052736"/>
            <a:ext cx="522417" cy="887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4" name="文字方塊 143"/>
          <p:cNvSpPr txBox="1"/>
          <p:nvPr/>
        </p:nvSpPr>
        <p:spPr>
          <a:xfrm>
            <a:off x="4342322" y="6926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8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45" name="文字方塊 144"/>
          <p:cNvSpPr txBox="1"/>
          <p:nvPr/>
        </p:nvSpPr>
        <p:spPr>
          <a:xfrm>
            <a:off x="3982282" y="13314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146" name="直線單箭頭接點 145"/>
          <p:cNvCxnSpPr/>
          <p:nvPr/>
        </p:nvCxnSpPr>
        <p:spPr>
          <a:xfrm>
            <a:off x="3797857" y="1961315"/>
            <a:ext cx="0" cy="808647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文字方塊 146"/>
          <p:cNvSpPr txBox="1"/>
          <p:nvPr/>
        </p:nvSpPr>
        <p:spPr>
          <a:xfrm>
            <a:off x="3793256" y="216001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48" name="文字方塊 147"/>
          <p:cNvSpPr txBox="1"/>
          <p:nvPr/>
        </p:nvSpPr>
        <p:spPr>
          <a:xfrm>
            <a:off x="3519039" y="69269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5.5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49" name="文字方塊 148"/>
          <p:cNvSpPr txBox="1"/>
          <p:nvPr/>
        </p:nvSpPr>
        <p:spPr>
          <a:xfrm>
            <a:off x="5854490" y="6926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8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50" name="文字方塊 149"/>
          <p:cNvSpPr txBox="1"/>
          <p:nvPr/>
        </p:nvSpPr>
        <p:spPr>
          <a:xfrm>
            <a:off x="7222642" y="6926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7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51" name="文字方塊 150"/>
          <p:cNvSpPr txBox="1"/>
          <p:nvPr/>
        </p:nvSpPr>
        <p:spPr>
          <a:xfrm>
            <a:off x="2902162" y="6926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8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52" name="文字方塊 151"/>
          <p:cNvSpPr txBox="1"/>
          <p:nvPr/>
        </p:nvSpPr>
        <p:spPr>
          <a:xfrm>
            <a:off x="1619672" y="6926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7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54" name="圓角矩形 153"/>
          <p:cNvSpPr/>
          <p:nvPr/>
        </p:nvSpPr>
        <p:spPr>
          <a:xfrm rot="5400000">
            <a:off x="3228290" y="2184041"/>
            <a:ext cx="562975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0" name="文字方塊 159"/>
          <p:cNvSpPr txBox="1"/>
          <p:nvPr/>
        </p:nvSpPr>
        <p:spPr>
          <a:xfrm>
            <a:off x="5508104" y="20431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7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62" name="圓角矩形 161"/>
          <p:cNvSpPr/>
          <p:nvPr/>
        </p:nvSpPr>
        <p:spPr>
          <a:xfrm>
            <a:off x="1835696" y="5733256"/>
            <a:ext cx="720080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5" name="文字方塊 164"/>
          <p:cNvSpPr txBox="1"/>
          <p:nvPr/>
        </p:nvSpPr>
        <p:spPr>
          <a:xfrm>
            <a:off x="1475656" y="57959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4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66" name="文字方塊 165"/>
          <p:cNvSpPr txBox="1"/>
          <p:nvPr/>
        </p:nvSpPr>
        <p:spPr>
          <a:xfrm>
            <a:off x="2038066" y="58052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6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67" name="圓角矩形 166"/>
          <p:cNvSpPr/>
          <p:nvPr/>
        </p:nvSpPr>
        <p:spPr>
          <a:xfrm>
            <a:off x="3419872" y="5733256"/>
            <a:ext cx="720080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8" name="圓角矩形 167"/>
          <p:cNvSpPr/>
          <p:nvPr/>
        </p:nvSpPr>
        <p:spPr>
          <a:xfrm>
            <a:off x="5148064" y="5733256"/>
            <a:ext cx="720080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9" name="圓角矩形 168"/>
          <p:cNvSpPr/>
          <p:nvPr/>
        </p:nvSpPr>
        <p:spPr>
          <a:xfrm>
            <a:off x="6588224" y="5733256"/>
            <a:ext cx="720080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1" name="文字方塊 170"/>
          <p:cNvSpPr txBox="1"/>
          <p:nvPr/>
        </p:nvSpPr>
        <p:spPr>
          <a:xfrm>
            <a:off x="2861914" y="58052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9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72" name="文字方塊 171"/>
          <p:cNvSpPr txBox="1"/>
          <p:nvPr/>
        </p:nvSpPr>
        <p:spPr>
          <a:xfrm>
            <a:off x="7348552" y="57959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4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173" name="直線單箭頭接點 172"/>
          <p:cNvCxnSpPr/>
          <p:nvPr/>
        </p:nvCxnSpPr>
        <p:spPr>
          <a:xfrm>
            <a:off x="827584" y="1047794"/>
            <a:ext cx="0" cy="475747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線單箭頭接點 173"/>
          <p:cNvCxnSpPr/>
          <p:nvPr/>
        </p:nvCxnSpPr>
        <p:spPr>
          <a:xfrm flipH="1">
            <a:off x="1363400" y="6327904"/>
            <a:ext cx="6448960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字方塊 53"/>
          <p:cNvSpPr txBox="1"/>
          <p:nvPr/>
        </p:nvSpPr>
        <p:spPr>
          <a:xfrm>
            <a:off x="323528" y="260648"/>
            <a:ext cx="90922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1F</a:t>
            </a:r>
            <a:r>
              <a:rPr lang="zh-TW" altLang="en-US" b="1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左牆</a:t>
            </a:r>
            <a:endParaRPr lang="zh-TW" altLang="en-US" b="1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5" name="圓角矩形 54"/>
          <p:cNvSpPr/>
          <p:nvPr/>
        </p:nvSpPr>
        <p:spPr>
          <a:xfrm rot="5400000">
            <a:off x="1092206" y="4966785"/>
            <a:ext cx="694892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圓角矩形 55"/>
          <p:cNvSpPr/>
          <p:nvPr/>
        </p:nvSpPr>
        <p:spPr>
          <a:xfrm rot="5400000">
            <a:off x="1092206" y="3785707"/>
            <a:ext cx="694892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圓角矩形 56"/>
          <p:cNvSpPr/>
          <p:nvPr/>
        </p:nvSpPr>
        <p:spPr>
          <a:xfrm rot="5400000">
            <a:off x="1092206" y="2561571"/>
            <a:ext cx="694892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圓角矩形 60"/>
          <p:cNvSpPr/>
          <p:nvPr/>
        </p:nvSpPr>
        <p:spPr>
          <a:xfrm rot="5400000">
            <a:off x="7356901" y="4966369"/>
            <a:ext cx="694892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圓角矩形 61"/>
          <p:cNvSpPr/>
          <p:nvPr/>
        </p:nvSpPr>
        <p:spPr>
          <a:xfrm rot="5400000">
            <a:off x="7356901" y="3785291"/>
            <a:ext cx="694892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圓角矩形 62"/>
          <p:cNvSpPr/>
          <p:nvPr/>
        </p:nvSpPr>
        <p:spPr>
          <a:xfrm rot="5400000">
            <a:off x="7356901" y="2561155"/>
            <a:ext cx="694892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文字方塊 63"/>
          <p:cNvSpPr txBox="1"/>
          <p:nvPr/>
        </p:nvSpPr>
        <p:spPr>
          <a:xfrm>
            <a:off x="4441328" y="263691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12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grpSp>
        <p:nvGrpSpPr>
          <p:cNvPr id="8" name="群組 7"/>
          <p:cNvGrpSpPr/>
          <p:nvPr/>
        </p:nvGrpSpPr>
        <p:grpSpPr>
          <a:xfrm>
            <a:off x="2852001" y="3212976"/>
            <a:ext cx="921980" cy="1043908"/>
            <a:chOff x="2911834" y="3861048"/>
            <a:chExt cx="921980" cy="1043908"/>
          </a:xfrm>
        </p:grpSpPr>
        <p:sp>
          <p:nvSpPr>
            <p:cNvPr id="2" name="圓形圖 1"/>
            <p:cNvSpPr/>
            <p:nvPr/>
          </p:nvSpPr>
          <p:spPr>
            <a:xfrm>
              <a:off x="2912694" y="3866064"/>
              <a:ext cx="834544" cy="895373"/>
            </a:xfrm>
            <a:prstGeom prst="pie">
              <a:avLst>
                <a:gd name="adj1" fmla="val 10783115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66" name="圓形圖 65"/>
            <p:cNvSpPr/>
            <p:nvPr/>
          </p:nvSpPr>
          <p:spPr>
            <a:xfrm>
              <a:off x="2999270" y="3861048"/>
              <a:ext cx="834544" cy="895373"/>
            </a:xfrm>
            <a:prstGeom prst="pie">
              <a:avLst>
                <a:gd name="adj1" fmla="val 16191413"/>
                <a:gd name="adj2" fmla="val 4116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3" name="圓角化單一角落矩形 2"/>
            <p:cNvSpPr/>
            <p:nvPr/>
          </p:nvSpPr>
          <p:spPr>
            <a:xfrm>
              <a:off x="2911834" y="4434496"/>
              <a:ext cx="404210" cy="470460"/>
            </a:xfrm>
            <a:prstGeom prst="round1Rect">
              <a:avLst>
                <a:gd name="adj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8" name="圓角化單一角落矩形 67"/>
            <p:cNvSpPr/>
            <p:nvPr/>
          </p:nvSpPr>
          <p:spPr>
            <a:xfrm>
              <a:off x="3422922" y="4433833"/>
              <a:ext cx="408252" cy="470460"/>
            </a:xfrm>
            <a:prstGeom prst="round1Rect">
              <a:avLst>
                <a:gd name="adj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80" name="群組 79"/>
          <p:cNvGrpSpPr/>
          <p:nvPr/>
        </p:nvGrpSpPr>
        <p:grpSpPr>
          <a:xfrm>
            <a:off x="5450220" y="3212976"/>
            <a:ext cx="921980" cy="1043908"/>
            <a:chOff x="2911834" y="3861048"/>
            <a:chExt cx="921980" cy="1043908"/>
          </a:xfrm>
        </p:grpSpPr>
        <p:sp>
          <p:nvSpPr>
            <p:cNvPr id="81" name="圓形圖 80"/>
            <p:cNvSpPr/>
            <p:nvPr/>
          </p:nvSpPr>
          <p:spPr>
            <a:xfrm>
              <a:off x="2912694" y="3866064"/>
              <a:ext cx="834544" cy="895373"/>
            </a:xfrm>
            <a:prstGeom prst="pie">
              <a:avLst>
                <a:gd name="adj1" fmla="val 10783115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82" name="圓形圖 81"/>
            <p:cNvSpPr/>
            <p:nvPr/>
          </p:nvSpPr>
          <p:spPr>
            <a:xfrm>
              <a:off x="2999270" y="3861048"/>
              <a:ext cx="834544" cy="895373"/>
            </a:xfrm>
            <a:prstGeom prst="pie">
              <a:avLst>
                <a:gd name="adj1" fmla="val 16191413"/>
                <a:gd name="adj2" fmla="val 4116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83" name="圓角化單一角落矩形 82"/>
            <p:cNvSpPr/>
            <p:nvPr/>
          </p:nvSpPr>
          <p:spPr>
            <a:xfrm>
              <a:off x="2911834" y="4434496"/>
              <a:ext cx="404210" cy="470460"/>
            </a:xfrm>
            <a:prstGeom prst="round1Rect">
              <a:avLst>
                <a:gd name="adj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4" name="圓角化單一角落矩形 83"/>
            <p:cNvSpPr/>
            <p:nvPr/>
          </p:nvSpPr>
          <p:spPr>
            <a:xfrm>
              <a:off x="3422922" y="4433833"/>
              <a:ext cx="408252" cy="470460"/>
            </a:xfrm>
            <a:prstGeom prst="round1Rect">
              <a:avLst>
                <a:gd name="adj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5" name="文字方塊 84"/>
          <p:cNvSpPr txBox="1"/>
          <p:nvPr/>
        </p:nvSpPr>
        <p:spPr>
          <a:xfrm>
            <a:off x="2542122" y="38517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7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86" name="文字方塊 85"/>
          <p:cNvSpPr txBox="1"/>
          <p:nvPr/>
        </p:nvSpPr>
        <p:spPr>
          <a:xfrm>
            <a:off x="2915816" y="42747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6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87" name="直線單箭頭接點 86"/>
          <p:cNvCxnSpPr/>
          <p:nvPr/>
        </p:nvCxnSpPr>
        <p:spPr>
          <a:xfrm>
            <a:off x="6093221" y="4289980"/>
            <a:ext cx="0" cy="1514335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文字方塊 87"/>
          <p:cNvSpPr txBox="1"/>
          <p:nvPr/>
        </p:nvSpPr>
        <p:spPr>
          <a:xfrm>
            <a:off x="5652120" y="48598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20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89" name="文字方塊 88"/>
          <p:cNvSpPr txBox="1"/>
          <p:nvPr/>
        </p:nvSpPr>
        <p:spPr>
          <a:xfrm>
            <a:off x="3158999" y="4176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2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90" name="文字方塊 89"/>
          <p:cNvSpPr txBox="1"/>
          <p:nvPr/>
        </p:nvSpPr>
        <p:spPr>
          <a:xfrm>
            <a:off x="3716957" y="35275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2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91" name="文字方塊 90"/>
          <p:cNvSpPr txBox="1"/>
          <p:nvPr/>
        </p:nvSpPr>
        <p:spPr>
          <a:xfrm>
            <a:off x="2555776" y="32849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6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92" name="直線單箭頭接點 91"/>
          <p:cNvCxnSpPr/>
          <p:nvPr/>
        </p:nvCxnSpPr>
        <p:spPr>
          <a:xfrm>
            <a:off x="3311652" y="2856645"/>
            <a:ext cx="0" cy="353336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文字方塊 92"/>
          <p:cNvSpPr txBox="1"/>
          <p:nvPr/>
        </p:nvSpPr>
        <p:spPr>
          <a:xfrm>
            <a:off x="3320705" y="28438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95" name="文字方塊 94"/>
          <p:cNvSpPr txBox="1"/>
          <p:nvPr/>
        </p:nvSpPr>
        <p:spPr>
          <a:xfrm>
            <a:off x="4455143" y="580526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96" name="圓角矩形 95"/>
          <p:cNvSpPr/>
          <p:nvPr/>
        </p:nvSpPr>
        <p:spPr>
          <a:xfrm rot="5400000">
            <a:off x="5208719" y="2189059"/>
            <a:ext cx="562975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568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403648" y="1052736"/>
            <a:ext cx="6336704" cy="4752528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4441328" y="630932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60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395536" y="324433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60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94" name="圓角矩形 93"/>
          <p:cNvSpPr/>
          <p:nvPr/>
        </p:nvSpPr>
        <p:spPr>
          <a:xfrm>
            <a:off x="2699792" y="2780928"/>
            <a:ext cx="1275667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0" name="圓角矩形 99"/>
          <p:cNvSpPr/>
          <p:nvPr/>
        </p:nvSpPr>
        <p:spPr>
          <a:xfrm>
            <a:off x="5260760" y="2780928"/>
            <a:ext cx="1327464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5" name="文字方塊 114"/>
          <p:cNvSpPr txBox="1"/>
          <p:nvPr/>
        </p:nvSpPr>
        <p:spPr>
          <a:xfrm>
            <a:off x="1907704" y="263691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12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17" name="文字方塊 116"/>
          <p:cNvSpPr txBox="1"/>
          <p:nvPr/>
        </p:nvSpPr>
        <p:spPr>
          <a:xfrm>
            <a:off x="5724128" y="242088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12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18" name="文字方塊 117"/>
          <p:cNvSpPr txBox="1"/>
          <p:nvPr/>
        </p:nvSpPr>
        <p:spPr>
          <a:xfrm>
            <a:off x="6930574" y="263691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12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28" name="文字方塊 127"/>
          <p:cNvSpPr txBox="1"/>
          <p:nvPr/>
        </p:nvSpPr>
        <p:spPr>
          <a:xfrm>
            <a:off x="1061714" y="54359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29" name="文字方塊 128"/>
          <p:cNvSpPr txBox="1"/>
          <p:nvPr/>
        </p:nvSpPr>
        <p:spPr>
          <a:xfrm>
            <a:off x="984944" y="48062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130" name="直線單箭頭接點 129"/>
          <p:cNvCxnSpPr/>
          <p:nvPr/>
        </p:nvCxnSpPr>
        <p:spPr>
          <a:xfrm>
            <a:off x="6516216" y="2854252"/>
            <a:ext cx="0" cy="2951012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文字方塊 130"/>
          <p:cNvSpPr txBox="1"/>
          <p:nvPr/>
        </p:nvSpPr>
        <p:spPr>
          <a:xfrm>
            <a:off x="6601568" y="414908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40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132365" y="1054187"/>
            <a:ext cx="522417" cy="887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7" name="矩形 136"/>
          <p:cNvSpPr/>
          <p:nvPr/>
        </p:nvSpPr>
        <p:spPr>
          <a:xfrm>
            <a:off x="3473519" y="1052736"/>
            <a:ext cx="522417" cy="887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8" name="矩形 137"/>
          <p:cNvSpPr/>
          <p:nvPr/>
        </p:nvSpPr>
        <p:spPr>
          <a:xfrm>
            <a:off x="5004048" y="1047794"/>
            <a:ext cx="522417" cy="887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9" name="矩形 138"/>
          <p:cNvSpPr/>
          <p:nvPr/>
        </p:nvSpPr>
        <p:spPr>
          <a:xfrm>
            <a:off x="6497855" y="1052736"/>
            <a:ext cx="522417" cy="887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4" name="文字方塊 143"/>
          <p:cNvSpPr txBox="1"/>
          <p:nvPr/>
        </p:nvSpPr>
        <p:spPr>
          <a:xfrm>
            <a:off x="4342322" y="6926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8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45" name="文字方塊 144"/>
          <p:cNvSpPr txBox="1"/>
          <p:nvPr/>
        </p:nvSpPr>
        <p:spPr>
          <a:xfrm>
            <a:off x="3982282" y="13314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146" name="直線單箭頭接點 145"/>
          <p:cNvCxnSpPr/>
          <p:nvPr/>
        </p:nvCxnSpPr>
        <p:spPr>
          <a:xfrm>
            <a:off x="3797857" y="1961315"/>
            <a:ext cx="0" cy="808647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文字方塊 146"/>
          <p:cNvSpPr txBox="1"/>
          <p:nvPr/>
        </p:nvSpPr>
        <p:spPr>
          <a:xfrm>
            <a:off x="3793256" y="216001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48" name="文字方塊 147"/>
          <p:cNvSpPr txBox="1"/>
          <p:nvPr/>
        </p:nvSpPr>
        <p:spPr>
          <a:xfrm>
            <a:off x="3519039" y="69269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5.5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49" name="文字方塊 148"/>
          <p:cNvSpPr txBox="1"/>
          <p:nvPr/>
        </p:nvSpPr>
        <p:spPr>
          <a:xfrm>
            <a:off x="5854490" y="6926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8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50" name="文字方塊 149"/>
          <p:cNvSpPr txBox="1"/>
          <p:nvPr/>
        </p:nvSpPr>
        <p:spPr>
          <a:xfrm>
            <a:off x="7222642" y="6926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7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51" name="文字方塊 150"/>
          <p:cNvSpPr txBox="1"/>
          <p:nvPr/>
        </p:nvSpPr>
        <p:spPr>
          <a:xfrm>
            <a:off x="2902162" y="6926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8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52" name="文字方塊 151"/>
          <p:cNvSpPr txBox="1"/>
          <p:nvPr/>
        </p:nvSpPr>
        <p:spPr>
          <a:xfrm>
            <a:off x="1619672" y="6926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7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54" name="圓角矩形 153"/>
          <p:cNvSpPr/>
          <p:nvPr/>
        </p:nvSpPr>
        <p:spPr>
          <a:xfrm rot="5400000">
            <a:off x="3228290" y="2184041"/>
            <a:ext cx="562975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0" name="文字方塊 159"/>
          <p:cNvSpPr txBox="1"/>
          <p:nvPr/>
        </p:nvSpPr>
        <p:spPr>
          <a:xfrm>
            <a:off x="5508104" y="20431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7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62" name="圓角矩形 161"/>
          <p:cNvSpPr/>
          <p:nvPr/>
        </p:nvSpPr>
        <p:spPr>
          <a:xfrm>
            <a:off x="1835696" y="5733256"/>
            <a:ext cx="720080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5" name="文字方塊 164"/>
          <p:cNvSpPr txBox="1"/>
          <p:nvPr/>
        </p:nvSpPr>
        <p:spPr>
          <a:xfrm>
            <a:off x="1475656" y="57959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4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66" name="文字方塊 165"/>
          <p:cNvSpPr txBox="1"/>
          <p:nvPr/>
        </p:nvSpPr>
        <p:spPr>
          <a:xfrm>
            <a:off x="2038066" y="58052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6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67" name="圓角矩形 166"/>
          <p:cNvSpPr/>
          <p:nvPr/>
        </p:nvSpPr>
        <p:spPr>
          <a:xfrm>
            <a:off x="3419872" y="5733256"/>
            <a:ext cx="720080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8" name="圓角矩形 167"/>
          <p:cNvSpPr/>
          <p:nvPr/>
        </p:nvSpPr>
        <p:spPr>
          <a:xfrm>
            <a:off x="5148064" y="5733256"/>
            <a:ext cx="720080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9" name="圓角矩形 168"/>
          <p:cNvSpPr/>
          <p:nvPr/>
        </p:nvSpPr>
        <p:spPr>
          <a:xfrm>
            <a:off x="6588224" y="5733256"/>
            <a:ext cx="720080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1" name="文字方塊 170"/>
          <p:cNvSpPr txBox="1"/>
          <p:nvPr/>
        </p:nvSpPr>
        <p:spPr>
          <a:xfrm>
            <a:off x="2861914" y="58052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9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72" name="文字方塊 171"/>
          <p:cNvSpPr txBox="1"/>
          <p:nvPr/>
        </p:nvSpPr>
        <p:spPr>
          <a:xfrm>
            <a:off x="7348552" y="57959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4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173" name="直線單箭頭接點 172"/>
          <p:cNvCxnSpPr/>
          <p:nvPr/>
        </p:nvCxnSpPr>
        <p:spPr>
          <a:xfrm>
            <a:off x="827584" y="1047794"/>
            <a:ext cx="0" cy="475747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線單箭頭接點 173"/>
          <p:cNvCxnSpPr/>
          <p:nvPr/>
        </p:nvCxnSpPr>
        <p:spPr>
          <a:xfrm flipH="1">
            <a:off x="1363400" y="6327904"/>
            <a:ext cx="6448960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字方塊 53"/>
          <p:cNvSpPr txBox="1"/>
          <p:nvPr/>
        </p:nvSpPr>
        <p:spPr>
          <a:xfrm>
            <a:off x="323528" y="260648"/>
            <a:ext cx="90922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1F</a:t>
            </a:r>
            <a:r>
              <a:rPr lang="zh-TW" altLang="en-US" b="1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右牆</a:t>
            </a:r>
            <a:endParaRPr lang="zh-TW" altLang="en-US" b="1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5" name="圓角矩形 54"/>
          <p:cNvSpPr/>
          <p:nvPr/>
        </p:nvSpPr>
        <p:spPr>
          <a:xfrm rot="5400000">
            <a:off x="1092206" y="4966785"/>
            <a:ext cx="694892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圓角矩形 55"/>
          <p:cNvSpPr/>
          <p:nvPr/>
        </p:nvSpPr>
        <p:spPr>
          <a:xfrm rot="5400000">
            <a:off x="1092206" y="3785707"/>
            <a:ext cx="694892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圓角矩形 56"/>
          <p:cNvSpPr/>
          <p:nvPr/>
        </p:nvSpPr>
        <p:spPr>
          <a:xfrm rot="5400000">
            <a:off x="1092206" y="2561571"/>
            <a:ext cx="694892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圓角矩形 60"/>
          <p:cNvSpPr/>
          <p:nvPr/>
        </p:nvSpPr>
        <p:spPr>
          <a:xfrm rot="5400000">
            <a:off x="7356901" y="4966369"/>
            <a:ext cx="694892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圓角矩形 61"/>
          <p:cNvSpPr/>
          <p:nvPr/>
        </p:nvSpPr>
        <p:spPr>
          <a:xfrm rot="5400000">
            <a:off x="7356901" y="3785291"/>
            <a:ext cx="694892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圓角矩形 62"/>
          <p:cNvSpPr/>
          <p:nvPr/>
        </p:nvSpPr>
        <p:spPr>
          <a:xfrm rot="5400000">
            <a:off x="7356901" y="2561155"/>
            <a:ext cx="694892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文字方塊 63"/>
          <p:cNvSpPr txBox="1"/>
          <p:nvPr/>
        </p:nvSpPr>
        <p:spPr>
          <a:xfrm>
            <a:off x="4441328" y="263691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12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grpSp>
        <p:nvGrpSpPr>
          <p:cNvPr id="8" name="群組 7"/>
          <p:cNvGrpSpPr/>
          <p:nvPr/>
        </p:nvGrpSpPr>
        <p:grpSpPr>
          <a:xfrm>
            <a:off x="2852001" y="3212976"/>
            <a:ext cx="921980" cy="1043908"/>
            <a:chOff x="2911834" y="3861048"/>
            <a:chExt cx="921980" cy="1043908"/>
          </a:xfrm>
        </p:grpSpPr>
        <p:sp>
          <p:nvSpPr>
            <p:cNvPr id="2" name="圓形圖 1"/>
            <p:cNvSpPr/>
            <p:nvPr/>
          </p:nvSpPr>
          <p:spPr>
            <a:xfrm>
              <a:off x="2912694" y="3866064"/>
              <a:ext cx="834544" cy="895373"/>
            </a:xfrm>
            <a:prstGeom prst="pie">
              <a:avLst>
                <a:gd name="adj1" fmla="val 10783115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66" name="圓形圖 65"/>
            <p:cNvSpPr/>
            <p:nvPr/>
          </p:nvSpPr>
          <p:spPr>
            <a:xfrm>
              <a:off x="2999270" y="3861048"/>
              <a:ext cx="834544" cy="895373"/>
            </a:xfrm>
            <a:prstGeom prst="pie">
              <a:avLst>
                <a:gd name="adj1" fmla="val 16191413"/>
                <a:gd name="adj2" fmla="val 4116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3" name="圓角化單一角落矩形 2"/>
            <p:cNvSpPr/>
            <p:nvPr/>
          </p:nvSpPr>
          <p:spPr>
            <a:xfrm>
              <a:off x="2911834" y="4434496"/>
              <a:ext cx="404210" cy="470460"/>
            </a:xfrm>
            <a:prstGeom prst="round1Rect">
              <a:avLst>
                <a:gd name="adj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8" name="圓角化單一角落矩形 67"/>
            <p:cNvSpPr/>
            <p:nvPr/>
          </p:nvSpPr>
          <p:spPr>
            <a:xfrm>
              <a:off x="3422922" y="4433833"/>
              <a:ext cx="408252" cy="470460"/>
            </a:xfrm>
            <a:prstGeom prst="round1Rect">
              <a:avLst>
                <a:gd name="adj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80" name="群組 79"/>
          <p:cNvGrpSpPr/>
          <p:nvPr/>
        </p:nvGrpSpPr>
        <p:grpSpPr>
          <a:xfrm>
            <a:off x="5450220" y="3212976"/>
            <a:ext cx="921980" cy="1043908"/>
            <a:chOff x="2911834" y="3861048"/>
            <a:chExt cx="921980" cy="1043908"/>
          </a:xfrm>
        </p:grpSpPr>
        <p:sp>
          <p:nvSpPr>
            <p:cNvPr id="81" name="圓形圖 80"/>
            <p:cNvSpPr/>
            <p:nvPr/>
          </p:nvSpPr>
          <p:spPr>
            <a:xfrm>
              <a:off x="2912694" y="3866064"/>
              <a:ext cx="834544" cy="895373"/>
            </a:xfrm>
            <a:prstGeom prst="pie">
              <a:avLst>
                <a:gd name="adj1" fmla="val 10783115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82" name="圓形圖 81"/>
            <p:cNvSpPr/>
            <p:nvPr/>
          </p:nvSpPr>
          <p:spPr>
            <a:xfrm>
              <a:off x="2999270" y="3861048"/>
              <a:ext cx="834544" cy="895373"/>
            </a:xfrm>
            <a:prstGeom prst="pie">
              <a:avLst>
                <a:gd name="adj1" fmla="val 16191413"/>
                <a:gd name="adj2" fmla="val 4116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83" name="圓角化單一角落矩形 82"/>
            <p:cNvSpPr/>
            <p:nvPr/>
          </p:nvSpPr>
          <p:spPr>
            <a:xfrm>
              <a:off x="2911834" y="4434496"/>
              <a:ext cx="404210" cy="470460"/>
            </a:xfrm>
            <a:prstGeom prst="round1Rect">
              <a:avLst>
                <a:gd name="adj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4" name="圓角化單一角落矩形 83"/>
            <p:cNvSpPr/>
            <p:nvPr/>
          </p:nvSpPr>
          <p:spPr>
            <a:xfrm>
              <a:off x="3422922" y="4433833"/>
              <a:ext cx="408252" cy="470460"/>
            </a:xfrm>
            <a:prstGeom prst="round1Rect">
              <a:avLst>
                <a:gd name="adj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5" name="文字方塊 84"/>
          <p:cNvSpPr txBox="1"/>
          <p:nvPr/>
        </p:nvSpPr>
        <p:spPr>
          <a:xfrm>
            <a:off x="2542122" y="38517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7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86" name="文字方塊 85"/>
          <p:cNvSpPr txBox="1"/>
          <p:nvPr/>
        </p:nvSpPr>
        <p:spPr>
          <a:xfrm>
            <a:off x="2915816" y="42747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6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87" name="直線單箭頭接點 86"/>
          <p:cNvCxnSpPr/>
          <p:nvPr/>
        </p:nvCxnSpPr>
        <p:spPr>
          <a:xfrm>
            <a:off x="6093221" y="4289980"/>
            <a:ext cx="0" cy="1514335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文字方塊 87"/>
          <p:cNvSpPr txBox="1"/>
          <p:nvPr/>
        </p:nvSpPr>
        <p:spPr>
          <a:xfrm>
            <a:off x="5652120" y="48598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20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89" name="文字方塊 88"/>
          <p:cNvSpPr txBox="1"/>
          <p:nvPr/>
        </p:nvSpPr>
        <p:spPr>
          <a:xfrm>
            <a:off x="3158999" y="4176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2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90" name="文字方塊 89"/>
          <p:cNvSpPr txBox="1"/>
          <p:nvPr/>
        </p:nvSpPr>
        <p:spPr>
          <a:xfrm>
            <a:off x="3716957" y="35275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2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91" name="文字方塊 90"/>
          <p:cNvSpPr txBox="1"/>
          <p:nvPr/>
        </p:nvSpPr>
        <p:spPr>
          <a:xfrm>
            <a:off x="2555776" y="32849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6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92" name="直線單箭頭接點 91"/>
          <p:cNvCxnSpPr/>
          <p:nvPr/>
        </p:nvCxnSpPr>
        <p:spPr>
          <a:xfrm>
            <a:off x="3311652" y="2856645"/>
            <a:ext cx="0" cy="353336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文字方塊 92"/>
          <p:cNvSpPr txBox="1"/>
          <p:nvPr/>
        </p:nvSpPr>
        <p:spPr>
          <a:xfrm>
            <a:off x="3320705" y="28438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95" name="文字方塊 94"/>
          <p:cNvSpPr txBox="1"/>
          <p:nvPr/>
        </p:nvSpPr>
        <p:spPr>
          <a:xfrm>
            <a:off x="4455143" y="580526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96" name="圓角矩形 95"/>
          <p:cNvSpPr/>
          <p:nvPr/>
        </p:nvSpPr>
        <p:spPr>
          <a:xfrm rot="5400000">
            <a:off x="5208719" y="2189059"/>
            <a:ext cx="562975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7801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403648" y="1052736"/>
            <a:ext cx="6336704" cy="4752528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4355976" y="630932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104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395536" y="324433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57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173" name="直線單箭頭接點 172"/>
          <p:cNvCxnSpPr/>
          <p:nvPr/>
        </p:nvCxnSpPr>
        <p:spPr>
          <a:xfrm>
            <a:off x="827584" y="1047794"/>
            <a:ext cx="0" cy="475747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線單箭頭接點 173"/>
          <p:cNvCxnSpPr/>
          <p:nvPr/>
        </p:nvCxnSpPr>
        <p:spPr>
          <a:xfrm flipH="1">
            <a:off x="1363400" y="6327904"/>
            <a:ext cx="6448960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字方塊 53"/>
          <p:cNvSpPr txBox="1"/>
          <p:nvPr/>
        </p:nvSpPr>
        <p:spPr>
          <a:xfrm>
            <a:off x="323528" y="260648"/>
            <a:ext cx="114005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1F</a:t>
            </a:r>
            <a:r>
              <a:rPr lang="zh-TW" altLang="en-US" b="1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左屋頂</a:t>
            </a:r>
            <a:endParaRPr lang="zh-TW" altLang="en-US" b="1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71" name="直線接點 70"/>
          <p:cNvCxnSpPr/>
          <p:nvPr/>
        </p:nvCxnSpPr>
        <p:spPr>
          <a:xfrm>
            <a:off x="2483768" y="1091797"/>
            <a:ext cx="0" cy="360635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1443896" y="6926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7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73" name="文字方塊 72"/>
          <p:cNvSpPr txBox="1"/>
          <p:nvPr/>
        </p:nvSpPr>
        <p:spPr>
          <a:xfrm>
            <a:off x="1907704" y="69269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10</a:t>
            </a:r>
            <a:endParaRPr lang="zh-TW" altLang="en-US">
              <a:solidFill>
                <a:schemeClr val="accent1"/>
              </a:solidFill>
            </a:endParaRPr>
          </a:p>
        </p:txBody>
      </p:sp>
      <p:cxnSp>
        <p:nvCxnSpPr>
          <p:cNvPr id="76" name="直線接點 75"/>
          <p:cNvCxnSpPr/>
          <p:nvPr/>
        </p:nvCxnSpPr>
        <p:spPr>
          <a:xfrm flipH="1">
            <a:off x="2513376" y="5445224"/>
            <a:ext cx="4114719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直線接點 101"/>
          <p:cNvCxnSpPr/>
          <p:nvPr/>
        </p:nvCxnSpPr>
        <p:spPr>
          <a:xfrm>
            <a:off x="6660232" y="1052541"/>
            <a:ext cx="0" cy="367883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406191" y="4730014"/>
            <a:ext cx="1058362" cy="1068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3" name="直線接點 102"/>
          <p:cNvCxnSpPr/>
          <p:nvPr/>
        </p:nvCxnSpPr>
        <p:spPr>
          <a:xfrm flipH="1">
            <a:off x="2518354" y="4725144"/>
            <a:ext cx="4114719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直線接點 103"/>
          <p:cNvCxnSpPr/>
          <p:nvPr/>
        </p:nvCxnSpPr>
        <p:spPr>
          <a:xfrm>
            <a:off x="1763688" y="1079895"/>
            <a:ext cx="0" cy="360635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直線接點 104"/>
          <p:cNvCxnSpPr/>
          <p:nvPr/>
        </p:nvCxnSpPr>
        <p:spPr>
          <a:xfrm>
            <a:off x="7380312" y="1061757"/>
            <a:ext cx="0" cy="367883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矩形 105"/>
          <p:cNvSpPr/>
          <p:nvPr/>
        </p:nvSpPr>
        <p:spPr>
          <a:xfrm>
            <a:off x="6681990" y="4725144"/>
            <a:ext cx="1058362" cy="1068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9" name="文字方塊 108"/>
          <p:cNvSpPr txBox="1"/>
          <p:nvPr/>
        </p:nvSpPr>
        <p:spPr>
          <a:xfrm>
            <a:off x="1313534" y="24208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2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110" name="文字方塊 109"/>
          <p:cNvSpPr txBox="1"/>
          <p:nvPr/>
        </p:nvSpPr>
        <p:spPr>
          <a:xfrm>
            <a:off x="984944" y="32129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10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111" name="矩形 110"/>
          <p:cNvSpPr/>
          <p:nvPr/>
        </p:nvSpPr>
        <p:spPr>
          <a:xfrm>
            <a:off x="2465662" y="5715196"/>
            <a:ext cx="841364" cy="90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3" name="矩形 112"/>
          <p:cNvSpPr/>
          <p:nvPr/>
        </p:nvSpPr>
        <p:spPr>
          <a:xfrm>
            <a:off x="4144162" y="5715196"/>
            <a:ext cx="841364" cy="90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6" name="矩形 115"/>
          <p:cNvSpPr/>
          <p:nvPr/>
        </p:nvSpPr>
        <p:spPr>
          <a:xfrm>
            <a:off x="5832348" y="5715196"/>
            <a:ext cx="841364" cy="90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9" name="文字方塊 118"/>
          <p:cNvSpPr txBox="1"/>
          <p:nvPr/>
        </p:nvSpPr>
        <p:spPr>
          <a:xfrm>
            <a:off x="2425104" y="486916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10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120" name="文字方塊 119"/>
          <p:cNvSpPr txBox="1"/>
          <p:nvPr/>
        </p:nvSpPr>
        <p:spPr>
          <a:xfrm>
            <a:off x="3347864" y="54359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7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121" name="文字方塊 120"/>
          <p:cNvSpPr txBox="1"/>
          <p:nvPr/>
        </p:nvSpPr>
        <p:spPr>
          <a:xfrm>
            <a:off x="3923928" y="55892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2</a:t>
            </a:r>
            <a:endParaRPr lang="zh-TW" altLang="en-US">
              <a:solidFill>
                <a:schemeClr val="accent1"/>
              </a:solidFill>
            </a:endParaRPr>
          </a:p>
        </p:txBody>
      </p:sp>
      <p:cxnSp>
        <p:nvCxnSpPr>
          <p:cNvPr id="122" name="直線單箭頭接點 121"/>
          <p:cNvCxnSpPr/>
          <p:nvPr/>
        </p:nvCxnSpPr>
        <p:spPr>
          <a:xfrm flipH="1">
            <a:off x="2481246" y="908720"/>
            <a:ext cx="4166886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文字方塊 122"/>
          <p:cNvSpPr txBox="1"/>
          <p:nvPr/>
        </p:nvSpPr>
        <p:spPr>
          <a:xfrm>
            <a:off x="4427984" y="53938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70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7642542" y="1512435"/>
            <a:ext cx="93962" cy="975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5" name="矩形 134"/>
          <p:cNvSpPr/>
          <p:nvPr/>
        </p:nvSpPr>
        <p:spPr>
          <a:xfrm>
            <a:off x="7646390" y="3429000"/>
            <a:ext cx="93962" cy="1298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6" name="文字方塊 135"/>
          <p:cNvSpPr txBox="1"/>
          <p:nvPr/>
        </p:nvSpPr>
        <p:spPr>
          <a:xfrm>
            <a:off x="2676992" y="581558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12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140" name="文字方塊 139"/>
          <p:cNvSpPr txBox="1"/>
          <p:nvPr/>
        </p:nvSpPr>
        <p:spPr>
          <a:xfrm>
            <a:off x="3491880" y="581431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12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142" name="文字方塊 141"/>
          <p:cNvSpPr txBox="1"/>
          <p:nvPr/>
        </p:nvSpPr>
        <p:spPr>
          <a:xfrm>
            <a:off x="7740352" y="10917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5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143" name="矩形 142"/>
          <p:cNvSpPr/>
          <p:nvPr/>
        </p:nvSpPr>
        <p:spPr>
          <a:xfrm>
            <a:off x="1403648" y="1509709"/>
            <a:ext cx="93962" cy="975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3" name="矩形 152"/>
          <p:cNvSpPr/>
          <p:nvPr/>
        </p:nvSpPr>
        <p:spPr>
          <a:xfrm>
            <a:off x="1407496" y="3426274"/>
            <a:ext cx="93962" cy="1298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5" name="文字方塊 154"/>
          <p:cNvSpPr txBox="1"/>
          <p:nvPr/>
        </p:nvSpPr>
        <p:spPr>
          <a:xfrm>
            <a:off x="7740352" y="177281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10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156" name="文字方塊 155"/>
          <p:cNvSpPr txBox="1"/>
          <p:nvPr/>
        </p:nvSpPr>
        <p:spPr>
          <a:xfrm>
            <a:off x="7740352" y="270892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10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157" name="文字方塊 156"/>
          <p:cNvSpPr txBox="1"/>
          <p:nvPr/>
        </p:nvSpPr>
        <p:spPr>
          <a:xfrm>
            <a:off x="7740352" y="392376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15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159" name="矩形 158"/>
          <p:cNvSpPr/>
          <p:nvPr/>
        </p:nvSpPr>
        <p:spPr>
          <a:xfrm>
            <a:off x="6156176" y="1050200"/>
            <a:ext cx="93962" cy="550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4" name="矩形 163"/>
          <p:cNvSpPr/>
          <p:nvPr/>
        </p:nvSpPr>
        <p:spPr>
          <a:xfrm>
            <a:off x="6156176" y="2060848"/>
            <a:ext cx="93962" cy="923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0" name="矩形 169"/>
          <p:cNvSpPr/>
          <p:nvPr/>
        </p:nvSpPr>
        <p:spPr>
          <a:xfrm>
            <a:off x="6156176" y="3465172"/>
            <a:ext cx="93962" cy="6571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5" name="文字方塊 174"/>
          <p:cNvSpPr txBox="1"/>
          <p:nvPr/>
        </p:nvSpPr>
        <p:spPr>
          <a:xfrm>
            <a:off x="6228184" y="11519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6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176" name="文字方塊 175"/>
          <p:cNvSpPr txBox="1"/>
          <p:nvPr/>
        </p:nvSpPr>
        <p:spPr>
          <a:xfrm>
            <a:off x="5967311" y="161950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5.5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177" name="文字方塊 176"/>
          <p:cNvSpPr txBox="1"/>
          <p:nvPr/>
        </p:nvSpPr>
        <p:spPr>
          <a:xfrm>
            <a:off x="5967796" y="301505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5.5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178" name="文字方塊 177"/>
          <p:cNvSpPr txBox="1"/>
          <p:nvPr/>
        </p:nvSpPr>
        <p:spPr>
          <a:xfrm>
            <a:off x="6196679" y="233958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11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179" name="文字方塊 178"/>
          <p:cNvSpPr txBox="1"/>
          <p:nvPr/>
        </p:nvSpPr>
        <p:spPr>
          <a:xfrm>
            <a:off x="6286538" y="35730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7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180" name="文字方塊 179"/>
          <p:cNvSpPr txBox="1"/>
          <p:nvPr/>
        </p:nvSpPr>
        <p:spPr>
          <a:xfrm>
            <a:off x="6304644" y="40680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5</a:t>
            </a:r>
            <a:endParaRPr lang="zh-TW" altLang="en-US">
              <a:solidFill>
                <a:schemeClr val="accent1"/>
              </a:solidFill>
            </a:endParaRPr>
          </a:p>
        </p:txBody>
      </p:sp>
      <p:cxnSp>
        <p:nvCxnSpPr>
          <p:cNvPr id="181" name="直線單箭頭接點 180"/>
          <p:cNvCxnSpPr/>
          <p:nvPr/>
        </p:nvCxnSpPr>
        <p:spPr>
          <a:xfrm flipH="1">
            <a:off x="6258548" y="4077072"/>
            <a:ext cx="398528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矩形 181"/>
          <p:cNvSpPr/>
          <p:nvPr/>
        </p:nvSpPr>
        <p:spPr>
          <a:xfrm>
            <a:off x="2893862" y="1052736"/>
            <a:ext cx="93962" cy="550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3" name="矩形 182"/>
          <p:cNvSpPr/>
          <p:nvPr/>
        </p:nvSpPr>
        <p:spPr>
          <a:xfrm>
            <a:off x="2893862" y="2063384"/>
            <a:ext cx="93962" cy="923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4" name="矩形 183"/>
          <p:cNvSpPr/>
          <p:nvPr/>
        </p:nvSpPr>
        <p:spPr>
          <a:xfrm>
            <a:off x="2893862" y="3467708"/>
            <a:ext cx="93962" cy="6571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5" name="矩形 184"/>
          <p:cNvSpPr/>
          <p:nvPr/>
        </p:nvSpPr>
        <p:spPr>
          <a:xfrm>
            <a:off x="2897779" y="4032223"/>
            <a:ext cx="431753" cy="97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6" name="矩形 185"/>
          <p:cNvSpPr/>
          <p:nvPr/>
        </p:nvSpPr>
        <p:spPr>
          <a:xfrm>
            <a:off x="3626843" y="4032223"/>
            <a:ext cx="431753" cy="97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8" name="矩形 187"/>
          <p:cNvSpPr/>
          <p:nvPr/>
        </p:nvSpPr>
        <p:spPr>
          <a:xfrm>
            <a:off x="4401120" y="4033290"/>
            <a:ext cx="431753" cy="97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9" name="矩形 188"/>
          <p:cNvSpPr/>
          <p:nvPr/>
        </p:nvSpPr>
        <p:spPr>
          <a:xfrm>
            <a:off x="5129958" y="4033290"/>
            <a:ext cx="431753" cy="97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0" name="矩形 189"/>
          <p:cNvSpPr/>
          <p:nvPr/>
        </p:nvSpPr>
        <p:spPr>
          <a:xfrm>
            <a:off x="5814537" y="4023170"/>
            <a:ext cx="431753" cy="97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2" name="文字方塊 191"/>
          <p:cNvSpPr txBox="1"/>
          <p:nvPr/>
        </p:nvSpPr>
        <p:spPr>
          <a:xfrm>
            <a:off x="5868144" y="40770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7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193" name="文字方塊 192"/>
          <p:cNvSpPr txBox="1"/>
          <p:nvPr/>
        </p:nvSpPr>
        <p:spPr>
          <a:xfrm>
            <a:off x="5436096" y="407707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5.5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194" name="文字方塊 193"/>
          <p:cNvSpPr txBox="1"/>
          <p:nvPr/>
        </p:nvSpPr>
        <p:spPr>
          <a:xfrm>
            <a:off x="5206418" y="36357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8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195" name="文字方塊 194"/>
          <p:cNvSpPr txBox="1"/>
          <p:nvPr/>
        </p:nvSpPr>
        <p:spPr>
          <a:xfrm>
            <a:off x="4468232" y="36359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8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196" name="文字方塊 195"/>
          <p:cNvSpPr txBox="1"/>
          <p:nvPr/>
        </p:nvSpPr>
        <p:spPr>
          <a:xfrm>
            <a:off x="3694250" y="36357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8</a:t>
            </a:r>
            <a:endParaRPr lang="zh-TW" altLang="en-US">
              <a:solidFill>
                <a:schemeClr val="accent1"/>
              </a:solidFill>
            </a:endParaRPr>
          </a:p>
        </p:txBody>
      </p:sp>
      <p:cxnSp>
        <p:nvCxnSpPr>
          <p:cNvPr id="197" name="直線單箭頭接點 196"/>
          <p:cNvCxnSpPr/>
          <p:nvPr/>
        </p:nvCxnSpPr>
        <p:spPr>
          <a:xfrm>
            <a:off x="2987824" y="4140708"/>
            <a:ext cx="0" cy="584436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文字方塊 197"/>
          <p:cNvSpPr txBox="1"/>
          <p:nvPr/>
        </p:nvSpPr>
        <p:spPr>
          <a:xfrm>
            <a:off x="2699792" y="42482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5</a:t>
            </a:r>
            <a:endParaRPr lang="zh-TW" altLang="en-US">
              <a:solidFill>
                <a:schemeClr val="accent1"/>
              </a:solidFill>
            </a:endParaRPr>
          </a:p>
        </p:txBody>
      </p:sp>
      <p:cxnSp>
        <p:nvCxnSpPr>
          <p:cNvPr id="199" name="直線單箭頭接點 198"/>
          <p:cNvCxnSpPr/>
          <p:nvPr/>
        </p:nvCxnSpPr>
        <p:spPr>
          <a:xfrm>
            <a:off x="3275856" y="2492896"/>
            <a:ext cx="0" cy="1515878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文字方塊 199"/>
          <p:cNvSpPr txBox="1"/>
          <p:nvPr/>
        </p:nvSpPr>
        <p:spPr>
          <a:xfrm>
            <a:off x="2857152" y="306896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23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201" name="矩形 200"/>
          <p:cNvSpPr/>
          <p:nvPr/>
        </p:nvSpPr>
        <p:spPr>
          <a:xfrm>
            <a:off x="3257491" y="2348880"/>
            <a:ext cx="522421" cy="97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9" name="矩形 208"/>
          <p:cNvSpPr/>
          <p:nvPr/>
        </p:nvSpPr>
        <p:spPr>
          <a:xfrm>
            <a:off x="4301399" y="2348880"/>
            <a:ext cx="522421" cy="97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2" name="矩形 211"/>
          <p:cNvSpPr/>
          <p:nvPr/>
        </p:nvSpPr>
        <p:spPr>
          <a:xfrm>
            <a:off x="5345723" y="2348880"/>
            <a:ext cx="522421" cy="97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3" name="矩形 212"/>
          <p:cNvSpPr/>
          <p:nvPr/>
        </p:nvSpPr>
        <p:spPr>
          <a:xfrm>
            <a:off x="5774182" y="1646906"/>
            <a:ext cx="93962" cy="795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5" name="文字方塊 214"/>
          <p:cNvSpPr txBox="1"/>
          <p:nvPr/>
        </p:nvSpPr>
        <p:spPr>
          <a:xfrm>
            <a:off x="2979187" y="9803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4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216" name="文字方塊 215"/>
          <p:cNvSpPr txBox="1"/>
          <p:nvPr/>
        </p:nvSpPr>
        <p:spPr>
          <a:xfrm>
            <a:off x="3343518" y="195304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10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218" name="文字方塊 217"/>
          <p:cNvSpPr txBox="1"/>
          <p:nvPr/>
        </p:nvSpPr>
        <p:spPr>
          <a:xfrm>
            <a:off x="3825177" y="220486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10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219" name="矩形 218"/>
          <p:cNvSpPr/>
          <p:nvPr/>
        </p:nvSpPr>
        <p:spPr>
          <a:xfrm>
            <a:off x="3262539" y="1646906"/>
            <a:ext cx="93962" cy="795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0" name="文字方塊 219"/>
          <p:cNvSpPr txBox="1"/>
          <p:nvPr/>
        </p:nvSpPr>
        <p:spPr>
          <a:xfrm>
            <a:off x="3347864" y="11603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7</a:t>
            </a:r>
            <a:endParaRPr lang="zh-TW" altLang="en-US">
              <a:solidFill>
                <a:schemeClr val="accent1"/>
              </a:solidFill>
            </a:endParaRPr>
          </a:p>
        </p:txBody>
      </p:sp>
      <p:cxnSp>
        <p:nvCxnSpPr>
          <p:cNvPr id="221" name="直線單箭頭接點 220"/>
          <p:cNvCxnSpPr/>
          <p:nvPr/>
        </p:nvCxnSpPr>
        <p:spPr>
          <a:xfrm>
            <a:off x="3312068" y="1088532"/>
            <a:ext cx="0" cy="531305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0229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4355976" y="630932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104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395536" y="324433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57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173" name="直線單箭頭接點 172"/>
          <p:cNvCxnSpPr/>
          <p:nvPr/>
        </p:nvCxnSpPr>
        <p:spPr>
          <a:xfrm>
            <a:off x="827584" y="1047794"/>
            <a:ext cx="0" cy="475747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線單箭頭接點 173"/>
          <p:cNvCxnSpPr/>
          <p:nvPr/>
        </p:nvCxnSpPr>
        <p:spPr>
          <a:xfrm flipH="1">
            <a:off x="1363400" y="6327904"/>
            <a:ext cx="6448960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字方塊 53"/>
          <p:cNvSpPr txBox="1"/>
          <p:nvPr/>
        </p:nvSpPr>
        <p:spPr>
          <a:xfrm>
            <a:off x="323528" y="260648"/>
            <a:ext cx="114005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1F</a:t>
            </a:r>
            <a:r>
              <a:rPr lang="zh-TW" altLang="en-US" b="1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右屋頂</a:t>
            </a:r>
            <a:endParaRPr lang="zh-TW" altLang="en-US" b="1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 rot="10800000">
            <a:off x="1403648" y="919037"/>
            <a:ext cx="6336704" cy="4752528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71" name="直線接點 70"/>
          <p:cNvCxnSpPr/>
          <p:nvPr/>
        </p:nvCxnSpPr>
        <p:spPr>
          <a:xfrm rot="10800000">
            <a:off x="6660232" y="2026153"/>
            <a:ext cx="0" cy="360635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7398418" y="56622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7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73" name="文字方塊 72"/>
          <p:cNvSpPr txBox="1"/>
          <p:nvPr/>
        </p:nvSpPr>
        <p:spPr>
          <a:xfrm>
            <a:off x="6817592" y="566227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10</a:t>
            </a:r>
            <a:endParaRPr lang="zh-TW" altLang="en-US">
              <a:solidFill>
                <a:schemeClr val="accent1"/>
              </a:solidFill>
            </a:endParaRPr>
          </a:p>
        </p:txBody>
      </p:sp>
      <p:cxnSp>
        <p:nvCxnSpPr>
          <p:cNvPr id="76" name="直線接點 75"/>
          <p:cNvCxnSpPr/>
          <p:nvPr/>
        </p:nvCxnSpPr>
        <p:spPr>
          <a:xfrm rot="10800000" flipH="1">
            <a:off x="2515905" y="1279077"/>
            <a:ext cx="4114719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直線接點 101"/>
          <p:cNvCxnSpPr/>
          <p:nvPr/>
        </p:nvCxnSpPr>
        <p:spPr>
          <a:xfrm rot="10800000">
            <a:off x="2483768" y="1992921"/>
            <a:ext cx="0" cy="367883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 rot="10800000">
            <a:off x="6679447" y="925341"/>
            <a:ext cx="1058362" cy="1068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3" name="直線接點 102"/>
          <p:cNvCxnSpPr/>
          <p:nvPr/>
        </p:nvCxnSpPr>
        <p:spPr>
          <a:xfrm rot="10800000" flipH="1">
            <a:off x="2510927" y="1999157"/>
            <a:ext cx="4114719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直線接點 103"/>
          <p:cNvCxnSpPr/>
          <p:nvPr/>
        </p:nvCxnSpPr>
        <p:spPr>
          <a:xfrm rot="10800000">
            <a:off x="7380312" y="2038055"/>
            <a:ext cx="0" cy="360635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直線接點 104"/>
          <p:cNvCxnSpPr/>
          <p:nvPr/>
        </p:nvCxnSpPr>
        <p:spPr>
          <a:xfrm rot="10800000">
            <a:off x="1763688" y="1983705"/>
            <a:ext cx="0" cy="367883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矩形 105"/>
          <p:cNvSpPr/>
          <p:nvPr/>
        </p:nvSpPr>
        <p:spPr>
          <a:xfrm rot="10800000">
            <a:off x="1403648" y="930211"/>
            <a:ext cx="1058362" cy="1068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9" name="文字方塊 108"/>
          <p:cNvSpPr txBox="1"/>
          <p:nvPr/>
        </p:nvSpPr>
        <p:spPr>
          <a:xfrm>
            <a:off x="7528780" y="39340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2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110" name="文字方塊 109"/>
          <p:cNvSpPr txBox="1"/>
          <p:nvPr/>
        </p:nvSpPr>
        <p:spPr>
          <a:xfrm>
            <a:off x="7740352" y="314199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10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111" name="矩形 110"/>
          <p:cNvSpPr/>
          <p:nvPr/>
        </p:nvSpPr>
        <p:spPr>
          <a:xfrm rot="10800000">
            <a:off x="5836974" y="919037"/>
            <a:ext cx="841364" cy="90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3" name="矩形 112"/>
          <p:cNvSpPr/>
          <p:nvPr/>
        </p:nvSpPr>
        <p:spPr>
          <a:xfrm rot="10800000">
            <a:off x="4158474" y="919037"/>
            <a:ext cx="841364" cy="90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6" name="矩形 115"/>
          <p:cNvSpPr/>
          <p:nvPr/>
        </p:nvSpPr>
        <p:spPr>
          <a:xfrm rot="10800000">
            <a:off x="2470288" y="919037"/>
            <a:ext cx="841364" cy="90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9" name="文字方塊 118"/>
          <p:cNvSpPr txBox="1"/>
          <p:nvPr/>
        </p:nvSpPr>
        <p:spPr>
          <a:xfrm>
            <a:off x="6300192" y="148580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10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120" name="文字方塊 119"/>
          <p:cNvSpPr txBox="1"/>
          <p:nvPr/>
        </p:nvSpPr>
        <p:spPr>
          <a:xfrm>
            <a:off x="5494450" y="9190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7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121" name="文字方塊 120"/>
          <p:cNvSpPr txBox="1"/>
          <p:nvPr/>
        </p:nvSpPr>
        <p:spPr>
          <a:xfrm>
            <a:off x="4918386" y="7657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2</a:t>
            </a:r>
            <a:endParaRPr lang="zh-TW" altLang="en-US">
              <a:solidFill>
                <a:schemeClr val="accent1"/>
              </a:solidFill>
            </a:endParaRPr>
          </a:p>
        </p:txBody>
      </p:sp>
      <p:cxnSp>
        <p:nvCxnSpPr>
          <p:cNvPr id="122" name="直線單箭頭接點 121"/>
          <p:cNvCxnSpPr/>
          <p:nvPr/>
        </p:nvCxnSpPr>
        <p:spPr>
          <a:xfrm rot="10800000" flipH="1">
            <a:off x="2495868" y="5815581"/>
            <a:ext cx="4166886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文字方塊 122"/>
          <p:cNvSpPr txBox="1"/>
          <p:nvPr/>
        </p:nvSpPr>
        <p:spPr>
          <a:xfrm>
            <a:off x="4297312" y="581558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70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134" name="矩形 133"/>
          <p:cNvSpPr/>
          <p:nvPr/>
        </p:nvSpPr>
        <p:spPr>
          <a:xfrm rot="10800000">
            <a:off x="1407496" y="4236008"/>
            <a:ext cx="93962" cy="975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5" name="矩形 134"/>
          <p:cNvSpPr/>
          <p:nvPr/>
        </p:nvSpPr>
        <p:spPr>
          <a:xfrm rot="10800000">
            <a:off x="1403648" y="1996431"/>
            <a:ext cx="93962" cy="1298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6" name="文字方塊 135"/>
          <p:cNvSpPr txBox="1"/>
          <p:nvPr/>
        </p:nvSpPr>
        <p:spPr>
          <a:xfrm>
            <a:off x="6048304" y="53938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12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140" name="文字方塊 139"/>
          <p:cNvSpPr txBox="1"/>
          <p:nvPr/>
        </p:nvSpPr>
        <p:spPr>
          <a:xfrm>
            <a:off x="5233416" y="54065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12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142" name="文字方塊 141"/>
          <p:cNvSpPr txBox="1"/>
          <p:nvPr/>
        </p:nvSpPr>
        <p:spPr>
          <a:xfrm>
            <a:off x="1101962" y="52631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5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143" name="矩形 142"/>
          <p:cNvSpPr/>
          <p:nvPr/>
        </p:nvSpPr>
        <p:spPr>
          <a:xfrm rot="10800000">
            <a:off x="7646390" y="4238734"/>
            <a:ext cx="93962" cy="975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3" name="矩形 152"/>
          <p:cNvSpPr/>
          <p:nvPr/>
        </p:nvSpPr>
        <p:spPr>
          <a:xfrm rot="10800000">
            <a:off x="7642542" y="1999157"/>
            <a:ext cx="93962" cy="1298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5" name="文字方塊 154"/>
          <p:cNvSpPr txBox="1"/>
          <p:nvPr/>
        </p:nvSpPr>
        <p:spPr>
          <a:xfrm>
            <a:off x="984944" y="458215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10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156" name="文字方塊 155"/>
          <p:cNvSpPr txBox="1"/>
          <p:nvPr/>
        </p:nvSpPr>
        <p:spPr>
          <a:xfrm>
            <a:off x="984944" y="364604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10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157" name="文字方塊 156"/>
          <p:cNvSpPr txBox="1"/>
          <p:nvPr/>
        </p:nvSpPr>
        <p:spPr>
          <a:xfrm>
            <a:off x="984944" y="24312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15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3262539" y="4581128"/>
            <a:ext cx="93962" cy="795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文字方塊 47"/>
          <p:cNvSpPr txBox="1"/>
          <p:nvPr/>
        </p:nvSpPr>
        <p:spPr>
          <a:xfrm>
            <a:off x="3159415" y="53283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3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49" name="文字方塊 48"/>
          <p:cNvSpPr txBox="1"/>
          <p:nvPr/>
        </p:nvSpPr>
        <p:spPr>
          <a:xfrm>
            <a:off x="2857152" y="478786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10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 rot="10800000">
            <a:off x="2893862" y="5119453"/>
            <a:ext cx="93962" cy="550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矩形 62"/>
          <p:cNvSpPr/>
          <p:nvPr/>
        </p:nvSpPr>
        <p:spPr>
          <a:xfrm rot="10800000">
            <a:off x="2893862" y="3736485"/>
            <a:ext cx="93962" cy="923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矩形 63"/>
          <p:cNvSpPr/>
          <p:nvPr/>
        </p:nvSpPr>
        <p:spPr>
          <a:xfrm rot="10800000">
            <a:off x="2893862" y="2598163"/>
            <a:ext cx="93962" cy="6571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矩形 64"/>
          <p:cNvSpPr/>
          <p:nvPr/>
        </p:nvSpPr>
        <p:spPr>
          <a:xfrm rot="10800000">
            <a:off x="6156176" y="5116917"/>
            <a:ext cx="93962" cy="550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矩形 65"/>
          <p:cNvSpPr/>
          <p:nvPr/>
        </p:nvSpPr>
        <p:spPr>
          <a:xfrm rot="10800000">
            <a:off x="6156176" y="3733949"/>
            <a:ext cx="93962" cy="923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矩形 66"/>
          <p:cNvSpPr/>
          <p:nvPr/>
        </p:nvSpPr>
        <p:spPr>
          <a:xfrm rot="10800000">
            <a:off x="6156176" y="2595627"/>
            <a:ext cx="93962" cy="6571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矩形 67"/>
          <p:cNvSpPr/>
          <p:nvPr/>
        </p:nvSpPr>
        <p:spPr>
          <a:xfrm rot="10800000">
            <a:off x="5814468" y="2590593"/>
            <a:ext cx="431753" cy="97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矩形 68"/>
          <p:cNvSpPr/>
          <p:nvPr/>
        </p:nvSpPr>
        <p:spPr>
          <a:xfrm rot="10800000">
            <a:off x="5085404" y="2590593"/>
            <a:ext cx="431753" cy="97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矩形 69"/>
          <p:cNvSpPr/>
          <p:nvPr/>
        </p:nvSpPr>
        <p:spPr>
          <a:xfrm rot="10800000">
            <a:off x="4311127" y="2589526"/>
            <a:ext cx="431753" cy="97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矩形 71"/>
          <p:cNvSpPr/>
          <p:nvPr/>
        </p:nvSpPr>
        <p:spPr>
          <a:xfrm rot="10800000">
            <a:off x="3582289" y="2589526"/>
            <a:ext cx="431753" cy="97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矩形 73"/>
          <p:cNvSpPr/>
          <p:nvPr/>
        </p:nvSpPr>
        <p:spPr>
          <a:xfrm rot="10800000">
            <a:off x="2897710" y="2599646"/>
            <a:ext cx="431753" cy="97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文字方塊 74"/>
          <p:cNvSpPr txBox="1"/>
          <p:nvPr/>
        </p:nvSpPr>
        <p:spPr>
          <a:xfrm>
            <a:off x="6228184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6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77" name="文字方塊 76"/>
          <p:cNvSpPr txBox="1"/>
          <p:nvPr/>
        </p:nvSpPr>
        <p:spPr>
          <a:xfrm>
            <a:off x="6196679" y="39957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11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78" name="文字方塊 77"/>
          <p:cNvSpPr txBox="1"/>
          <p:nvPr/>
        </p:nvSpPr>
        <p:spPr>
          <a:xfrm>
            <a:off x="6286538" y="27809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7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5774182" y="4581128"/>
            <a:ext cx="93962" cy="795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3" name="矩形 82"/>
          <p:cNvSpPr/>
          <p:nvPr/>
        </p:nvSpPr>
        <p:spPr>
          <a:xfrm>
            <a:off x="3257750" y="2993870"/>
            <a:ext cx="100741" cy="795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" name="矩形 83"/>
          <p:cNvSpPr/>
          <p:nvPr/>
        </p:nvSpPr>
        <p:spPr>
          <a:xfrm>
            <a:off x="5767403" y="2996952"/>
            <a:ext cx="100741" cy="795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5" name="矩形 84"/>
          <p:cNvSpPr/>
          <p:nvPr/>
        </p:nvSpPr>
        <p:spPr>
          <a:xfrm>
            <a:off x="3257491" y="2996952"/>
            <a:ext cx="522421" cy="97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6" name="矩形 85"/>
          <p:cNvSpPr/>
          <p:nvPr/>
        </p:nvSpPr>
        <p:spPr>
          <a:xfrm>
            <a:off x="4301399" y="2996952"/>
            <a:ext cx="522421" cy="97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7" name="矩形 86"/>
          <p:cNvSpPr/>
          <p:nvPr/>
        </p:nvSpPr>
        <p:spPr>
          <a:xfrm>
            <a:off x="5345723" y="2996952"/>
            <a:ext cx="522421" cy="97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3550234" y="26640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2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88" name="文字方塊 87"/>
          <p:cNvSpPr txBox="1"/>
          <p:nvPr/>
        </p:nvSpPr>
        <p:spPr>
          <a:xfrm>
            <a:off x="5148064" y="22492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8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89" name="文字方塊 88"/>
          <p:cNvSpPr txBox="1"/>
          <p:nvPr/>
        </p:nvSpPr>
        <p:spPr>
          <a:xfrm>
            <a:off x="4409878" y="22494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8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90" name="文字方塊 89"/>
          <p:cNvSpPr txBox="1"/>
          <p:nvPr/>
        </p:nvSpPr>
        <p:spPr>
          <a:xfrm>
            <a:off x="3635896" y="22492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8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91" name="文字方塊 90"/>
          <p:cNvSpPr txBox="1"/>
          <p:nvPr/>
        </p:nvSpPr>
        <p:spPr>
          <a:xfrm>
            <a:off x="5868144" y="22587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7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92" name="文字方塊 91"/>
          <p:cNvSpPr txBox="1"/>
          <p:nvPr/>
        </p:nvSpPr>
        <p:spPr>
          <a:xfrm>
            <a:off x="5436096" y="225876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5.5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94" name="文字方塊 93"/>
          <p:cNvSpPr txBox="1"/>
          <p:nvPr/>
        </p:nvSpPr>
        <p:spPr>
          <a:xfrm>
            <a:off x="2979187" y="26996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4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95" name="文字方塊 94"/>
          <p:cNvSpPr txBox="1"/>
          <p:nvPr/>
        </p:nvSpPr>
        <p:spPr>
          <a:xfrm>
            <a:off x="3343518" y="32129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10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96" name="文字方塊 95"/>
          <p:cNvSpPr txBox="1"/>
          <p:nvPr/>
        </p:nvSpPr>
        <p:spPr>
          <a:xfrm>
            <a:off x="3825177" y="284364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10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97" name="文字方塊 96"/>
          <p:cNvSpPr txBox="1"/>
          <p:nvPr/>
        </p:nvSpPr>
        <p:spPr>
          <a:xfrm>
            <a:off x="3073176" y="39957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10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17" name="流程圖: 接點 16"/>
          <p:cNvSpPr/>
          <p:nvPr/>
        </p:nvSpPr>
        <p:spPr>
          <a:xfrm>
            <a:off x="3907321" y="3438292"/>
            <a:ext cx="1306800" cy="13068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8" name="直線單箭頭接點 97"/>
          <p:cNvCxnSpPr/>
          <p:nvPr/>
        </p:nvCxnSpPr>
        <p:spPr>
          <a:xfrm>
            <a:off x="4616849" y="3081160"/>
            <a:ext cx="0" cy="362888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文字方塊 98"/>
          <p:cNvSpPr txBox="1"/>
          <p:nvPr/>
        </p:nvSpPr>
        <p:spPr>
          <a:xfrm>
            <a:off x="4630354" y="30689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4</a:t>
            </a:r>
            <a:endParaRPr lang="zh-TW" altLang="en-US">
              <a:solidFill>
                <a:schemeClr val="accent1"/>
              </a:solidFill>
            </a:endParaRPr>
          </a:p>
        </p:txBody>
      </p:sp>
      <p:cxnSp>
        <p:nvCxnSpPr>
          <p:cNvPr id="100" name="直線單箭頭接點 99"/>
          <p:cNvCxnSpPr/>
          <p:nvPr/>
        </p:nvCxnSpPr>
        <p:spPr>
          <a:xfrm rot="10800000" flipH="1">
            <a:off x="3984381" y="4869160"/>
            <a:ext cx="1206998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文字方塊 100"/>
          <p:cNvSpPr txBox="1"/>
          <p:nvPr/>
        </p:nvSpPr>
        <p:spPr>
          <a:xfrm>
            <a:off x="4355976" y="48598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24</a:t>
            </a:r>
            <a:endParaRPr lang="zh-TW" altLang="en-US">
              <a:solidFill>
                <a:schemeClr val="accent1"/>
              </a:solidFill>
            </a:endParaRPr>
          </a:p>
        </p:txBody>
      </p:sp>
      <p:cxnSp>
        <p:nvCxnSpPr>
          <p:cNvPr id="107" name="直線單箭頭接點 106"/>
          <p:cNvCxnSpPr/>
          <p:nvPr/>
        </p:nvCxnSpPr>
        <p:spPr>
          <a:xfrm rot="10800000" flipH="1">
            <a:off x="5275198" y="4140442"/>
            <a:ext cx="511885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文字方塊 107"/>
          <p:cNvSpPr txBox="1"/>
          <p:nvPr/>
        </p:nvSpPr>
        <p:spPr>
          <a:xfrm>
            <a:off x="5319239" y="414002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13</a:t>
            </a:r>
            <a:endParaRPr lang="zh-TW" altLang="en-US">
              <a:solidFill>
                <a:schemeClr val="accent1"/>
              </a:solidFill>
            </a:endParaRPr>
          </a:p>
        </p:txBody>
      </p:sp>
      <p:cxnSp>
        <p:nvCxnSpPr>
          <p:cNvPr id="112" name="直線單箭頭接點 111"/>
          <p:cNvCxnSpPr/>
          <p:nvPr/>
        </p:nvCxnSpPr>
        <p:spPr>
          <a:xfrm>
            <a:off x="3779912" y="4794907"/>
            <a:ext cx="0" cy="855675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文字方塊 113"/>
          <p:cNvSpPr txBox="1"/>
          <p:nvPr/>
        </p:nvSpPr>
        <p:spPr>
          <a:xfrm>
            <a:off x="3766258" y="50131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5</a:t>
            </a:r>
            <a:endParaRPr lang="zh-TW" alt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5318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651</TotalTime>
  <Words>222</Words>
  <Application>Microsoft Office PowerPoint</Application>
  <PresentationFormat>如螢幕大小 (4:3)</PresentationFormat>
  <Paragraphs>211</Paragraphs>
  <Slides>7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8" baseType="lpstr"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daichin</dc:creator>
  <cp:lastModifiedBy>daichin.lin</cp:lastModifiedBy>
  <cp:revision>44</cp:revision>
  <dcterms:created xsi:type="dcterms:W3CDTF">2019-08-15T15:41:32Z</dcterms:created>
  <dcterms:modified xsi:type="dcterms:W3CDTF">2019-08-16T10:05:03Z</dcterms:modified>
</cp:coreProperties>
</file>