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6" r:id="rId6"/>
    <p:sldId id="264" r:id="rId7"/>
    <p:sldId id="267" r:id="rId8"/>
    <p:sldId id="268" r:id="rId9"/>
    <p:sldId id="270" r:id="rId10"/>
    <p:sldId id="271" r:id="rId11"/>
    <p:sldId id="277" r:id="rId12"/>
    <p:sldId id="278" r:id="rId13"/>
    <p:sldId id="279" r:id="rId14"/>
    <p:sldId id="281" r:id="rId15"/>
    <p:sldId id="280" r:id="rId16"/>
    <p:sldId id="285" r:id="rId17"/>
    <p:sldId id="282" r:id="rId18"/>
    <p:sldId id="28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2019/08/19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214530" y="4427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862602" y="280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13995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35351" y="493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5436096" y="376229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5556484" y="338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1640" y="1988840"/>
            <a:ext cx="6336704" cy="2581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1196" y="4931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823166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299538" y="381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7862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010404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221196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3866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54820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6" name="圓角矩形 65"/>
          <p:cNvSpPr/>
          <p:nvPr/>
        </p:nvSpPr>
        <p:spPr>
          <a:xfrm rot="5400000">
            <a:off x="2492947" y="254644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2492947" y="324883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 rot="5400000">
            <a:off x="2492947" y="396891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515562" y="34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3645074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3645074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圓角矩形 76"/>
          <p:cNvSpPr/>
          <p:nvPr/>
        </p:nvSpPr>
        <p:spPr>
          <a:xfrm rot="5400000">
            <a:off x="3645074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 rot="5400000">
            <a:off x="4797203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 rot="5400000">
            <a:off x="4797203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圓角矩形 92"/>
          <p:cNvSpPr/>
          <p:nvPr/>
        </p:nvSpPr>
        <p:spPr>
          <a:xfrm rot="5400000">
            <a:off x="4797203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 rot="5400000">
            <a:off x="5949330" y="258348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 rot="5400000">
            <a:off x="5949330" y="328587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圓角矩形 96"/>
          <p:cNvSpPr/>
          <p:nvPr/>
        </p:nvSpPr>
        <p:spPr>
          <a:xfrm rot="5400000">
            <a:off x="5949330" y="400595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2520163" y="4166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529216" y="201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上蓋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294903" y="310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290247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2137072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1568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3590893" y="2509783"/>
            <a:ext cx="2006624" cy="150496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583510" y="3262474"/>
            <a:ext cx="2013655" cy="201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24236" y="5290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418931" y="3279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270314" y="271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636997" y="2514534"/>
            <a:ext cx="0" cy="7393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89400" y="4081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4788024" y="5299244"/>
            <a:ext cx="0" cy="3429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33975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5660155" y="3442286"/>
            <a:ext cx="203449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72200" y="30820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16.5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19573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574409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9731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23168" y="2832113"/>
            <a:ext cx="1946459" cy="1841438"/>
            <a:chOff x="1876507" y="2996952"/>
            <a:chExt cx="1462403" cy="138349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037224" y="3362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45575" y="2996952"/>
              <a:ext cx="921980" cy="1043908"/>
              <a:chOff x="2911834" y="3861048"/>
              <a:chExt cx="921980" cy="1043908"/>
            </a:xfrm>
          </p:grpSpPr>
          <p:sp>
            <p:nvSpPr>
              <p:cNvPr id="65" name="圓形圖 64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形圖 65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圓角化單一角落矩形 66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化單一角落矩形 67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76507" y="36765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57002" y="4011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97678" y="400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83359" y="3109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233607" y="2829803"/>
            <a:ext cx="1227155" cy="1389443"/>
            <a:chOff x="2911834" y="3861048"/>
            <a:chExt cx="921980" cy="1043908"/>
          </a:xfrm>
        </p:grpSpPr>
        <p:sp>
          <p:nvSpPr>
            <p:cNvPr id="80" name="圓形圖 79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圓形圖 80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角化單一角落矩形 81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6459115" y="3779748"/>
            <a:ext cx="12435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858150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29841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293962" y="2384070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62657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535679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615071" y="21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253880" y="2136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3569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871494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83968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H="1">
            <a:off x="7098201" y="3779748"/>
            <a:ext cx="5719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15952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816613" y="1205805"/>
            <a:ext cx="1275667" cy="3013441"/>
            <a:chOff x="5201966" y="1205805"/>
            <a:chExt cx="1275667" cy="3013441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624181" y="2380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5436096" y="1416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201966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5233607" y="2829803"/>
              <a:ext cx="1227155" cy="1389443"/>
              <a:chOff x="2911834" y="3861048"/>
              <a:chExt cx="921980" cy="1043908"/>
            </a:xfrm>
          </p:grpSpPr>
          <p:sp>
            <p:nvSpPr>
              <p:cNvPr id="80" name="圓形圖 79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圓形圖 80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化單一角落矩形 81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圓角化單一角落矩形 82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 rot="5400000">
              <a:off x="5475585" y="1544461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 flipH="1">
            <a:off x="1517840" y="1570078"/>
            <a:ext cx="105445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6517863" y="1570078"/>
            <a:ext cx="111932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691680" y="1205805"/>
            <a:ext cx="1946459" cy="3476799"/>
            <a:chOff x="2323168" y="1196752"/>
            <a:chExt cx="1946459" cy="3476799"/>
          </a:xfrm>
        </p:grpSpPr>
        <p:cxnSp>
          <p:nvCxnSpPr>
            <p:cNvPr id="146" name="直線單箭頭接點 145"/>
            <p:cNvCxnSpPr/>
            <p:nvPr/>
          </p:nvCxnSpPr>
          <p:spPr>
            <a:xfrm>
              <a:off x="3707904" y="1252587"/>
              <a:ext cx="0" cy="97846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3779912" y="15607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2657314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323168" y="2832113"/>
              <a:ext cx="1946459" cy="1841438"/>
              <a:chOff x="1876507" y="2996952"/>
              <a:chExt cx="1462403" cy="1383498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3037224" y="3362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45575" y="2996952"/>
                <a:ext cx="921980" cy="1043908"/>
                <a:chOff x="2911834" y="3861048"/>
                <a:chExt cx="921980" cy="1043908"/>
              </a:xfrm>
            </p:grpSpPr>
            <p:sp>
              <p:nvSpPr>
                <p:cNvPr id="65" name="圓形圖 64"/>
                <p:cNvSpPr/>
                <p:nvPr/>
              </p:nvSpPr>
              <p:spPr>
                <a:xfrm>
                  <a:off x="2912694" y="3866064"/>
                  <a:ext cx="834544" cy="895373"/>
                </a:xfrm>
                <a:prstGeom prst="pie">
                  <a:avLst>
                    <a:gd name="adj1" fmla="val 10783115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圓形圖 65"/>
                <p:cNvSpPr/>
                <p:nvPr/>
              </p:nvSpPr>
              <p:spPr>
                <a:xfrm>
                  <a:off x="2999270" y="3861048"/>
                  <a:ext cx="834544" cy="895373"/>
                </a:xfrm>
                <a:prstGeom prst="pie">
                  <a:avLst>
                    <a:gd name="adj1" fmla="val 16191413"/>
                    <a:gd name="adj2" fmla="val 411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圓角化單一角落矩形 66"/>
                <p:cNvSpPr/>
                <p:nvPr/>
              </p:nvSpPr>
              <p:spPr>
                <a:xfrm>
                  <a:off x="2911834" y="4434496"/>
                  <a:ext cx="404210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圓角化單一角落矩形 67"/>
                <p:cNvSpPr/>
                <p:nvPr/>
              </p:nvSpPr>
              <p:spPr>
                <a:xfrm>
                  <a:off x="3422922" y="4433833"/>
                  <a:ext cx="408252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/>
              <p:cNvSpPr txBox="1"/>
              <p:nvPr/>
            </p:nvSpPr>
            <p:spPr>
              <a:xfrm>
                <a:off x="1876507" y="3676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257002" y="4011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97678" y="4000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883359" y="31097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6" name="圓角矩形 85"/>
            <p:cNvSpPr/>
            <p:nvPr/>
          </p:nvSpPr>
          <p:spPr>
            <a:xfrm rot="5400000">
              <a:off x="2919094" y="1535408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98414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293962" y="2384070"/>
              <a:ext cx="0" cy="41496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580112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12160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 rot="5400000">
            <a:off x="888807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 rot="5400000">
            <a:off x="1176412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 rot="5400000">
            <a:off x="7153502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7441107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35597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9628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55976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96160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355976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327649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5369327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47822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1496999" y="5696389"/>
            <a:ext cx="18976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81088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613312" y="5696628"/>
            <a:ext cx="204624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516216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3489732" y="4688516"/>
            <a:ext cx="20027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355976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屋頂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6952" y="548680"/>
            <a:ext cx="6611392" cy="6336704"/>
            <a:chOff x="1056952" y="548680"/>
            <a:chExt cx="6611392" cy="6336704"/>
          </a:xfrm>
        </p:grpSpPr>
        <p:sp>
          <p:nvSpPr>
            <p:cNvPr id="4" name="矩形 3"/>
            <p:cNvSpPr/>
            <p:nvPr/>
          </p:nvSpPr>
          <p:spPr>
            <a:xfrm>
              <a:off x="1835460" y="909320"/>
              <a:ext cx="5400000" cy="54000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37870" y="65160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952" y="3419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1619672" y="908008"/>
              <a:ext cx="0" cy="539179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 flipH="1">
              <a:off x="1851107" y="6525344"/>
              <a:ext cx="5383016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/>
            <p:cNvGrpSpPr/>
            <p:nvPr/>
          </p:nvGrpSpPr>
          <p:grpSpPr>
            <a:xfrm>
              <a:off x="2123728" y="896763"/>
              <a:ext cx="4824536" cy="5433073"/>
              <a:chOff x="2123728" y="896763"/>
              <a:chExt cx="4824536" cy="5433073"/>
            </a:xfrm>
          </p:grpSpPr>
          <p:cxnSp>
            <p:nvCxnSpPr>
              <p:cNvPr id="79" name="直線接點 78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群組 99"/>
            <p:cNvGrpSpPr/>
            <p:nvPr/>
          </p:nvGrpSpPr>
          <p:grpSpPr>
            <a:xfrm rot="5400000">
              <a:off x="2123728" y="908720"/>
              <a:ext cx="4824536" cy="5433073"/>
              <a:chOff x="2123728" y="896763"/>
              <a:chExt cx="4824536" cy="5433073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838544" y="912537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520213" y="908720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35696" y="5589576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17365" y="5585759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71313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32577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30542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01330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337870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635896" y="728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2555776" y="1250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249640" y="19795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236296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724964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7240587" y="40770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7236296" y="48691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2583420" y="37706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2915816" y="4122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679279" y="485986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>
              <a:off x="6282086" y="4502640"/>
              <a:ext cx="0" cy="1088177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H="1">
              <a:off x="5698868" y="1916832"/>
              <a:ext cx="800151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字方塊 189"/>
            <p:cNvSpPr txBox="1"/>
            <p:nvPr/>
          </p:nvSpPr>
          <p:spPr>
            <a:xfrm>
              <a:off x="5805280" y="191659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483768" y="4355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2555776" y="908720"/>
              <a:ext cx="3964339" cy="72009"/>
              <a:chOff x="2267744" y="3068960"/>
              <a:chExt cx="4796850" cy="72009"/>
            </a:xfrm>
          </p:grpSpPr>
          <p:sp>
            <p:nvSpPr>
              <p:cNvPr id="86" name="圓角矩形 85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圓角矩形 86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圓角矩形 89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圓角矩形 97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0" name="群組 129"/>
            <p:cNvGrpSpPr/>
            <p:nvPr/>
          </p:nvGrpSpPr>
          <p:grpSpPr>
            <a:xfrm rot="5400000">
              <a:off x="-93927" y="3578049"/>
              <a:ext cx="3925088" cy="65841"/>
              <a:chOff x="2267744" y="3068960"/>
              <a:chExt cx="4796850" cy="72009"/>
            </a:xfrm>
          </p:grpSpPr>
          <p:sp>
            <p:nvSpPr>
              <p:cNvPr id="132" name="圓角矩形 131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2551877" y="6237311"/>
              <a:ext cx="3964339" cy="72009"/>
              <a:chOff x="2267744" y="3068960"/>
              <a:chExt cx="4796850" cy="72009"/>
            </a:xfrm>
          </p:grpSpPr>
          <p:sp>
            <p:nvSpPr>
              <p:cNvPr id="197" name="圓角矩形 196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0" name="圓角矩形 199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 rot="5400000">
              <a:off x="5240831" y="3576712"/>
              <a:ext cx="3925088" cy="65841"/>
              <a:chOff x="2267744" y="3068960"/>
              <a:chExt cx="4796850" cy="72009"/>
            </a:xfrm>
          </p:grpSpPr>
          <p:sp>
            <p:nvSpPr>
              <p:cNvPr id="209" name="圓角矩形 208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圓角矩形 21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8" name="圓角矩形 217"/>
            <p:cNvSpPr/>
            <p:nvPr/>
          </p:nvSpPr>
          <p:spPr>
            <a:xfrm rot="16200000">
              <a:off x="2650012" y="2884429"/>
              <a:ext cx="330248" cy="21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cxnSp>
          <p:nvCxnSpPr>
            <p:cNvPr id="223" name="直線單箭頭接點 222"/>
            <p:cNvCxnSpPr/>
            <p:nvPr/>
          </p:nvCxnSpPr>
          <p:spPr>
            <a:xfrm flipH="1">
              <a:off x="3744722" y="1917521"/>
              <a:ext cx="159061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字方塊 223"/>
            <p:cNvSpPr txBox="1"/>
            <p:nvPr/>
          </p:nvSpPr>
          <p:spPr>
            <a:xfrm>
              <a:off x="4355976" y="192588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5859091" y="3471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6" name="直線單箭頭接點 225"/>
            <p:cNvCxnSpPr/>
            <p:nvPr/>
          </p:nvCxnSpPr>
          <p:spPr>
            <a:xfrm>
              <a:off x="6282086" y="3157011"/>
              <a:ext cx="0" cy="98511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圓角矩形 96"/>
          <p:cNvSpPr/>
          <p:nvPr/>
        </p:nvSpPr>
        <p:spPr>
          <a:xfrm rot="16200000">
            <a:off x="2649921" y="4189898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3" name="圓角矩形 102"/>
          <p:cNvSpPr/>
          <p:nvPr/>
        </p:nvSpPr>
        <p:spPr>
          <a:xfrm rot="16200000">
            <a:off x="6106305" y="2884702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0" name="圓角矩形 109"/>
          <p:cNvSpPr/>
          <p:nvPr/>
        </p:nvSpPr>
        <p:spPr>
          <a:xfrm rot="16200000">
            <a:off x="6106305" y="4201584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1" name="圓角矩形 110"/>
          <p:cNvSpPr/>
          <p:nvPr/>
        </p:nvSpPr>
        <p:spPr>
          <a:xfrm>
            <a:off x="3377656" y="1796044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4" name="圓角矩形 113"/>
          <p:cNvSpPr/>
          <p:nvPr/>
        </p:nvSpPr>
        <p:spPr>
          <a:xfrm>
            <a:off x="5364088" y="1799975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7" name="圓角矩形 116"/>
          <p:cNvSpPr/>
          <p:nvPr/>
        </p:nvSpPr>
        <p:spPr>
          <a:xfrm>
            <a:off x="3380289" y="5256052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8" name="圓角矩形 117"/>
          <p:cNvSpPr/>
          <p:nvPr/>
        </p:nvSpPr>
        <p:spPr>
          <a:xfrm>
            <a:off x="5366721" y="5259983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63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2263" y="3249816"/>
              <a:ext cx="2488907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629052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565212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324981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325383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75421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5344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3384300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93204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文字方塊 175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370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61027" y="1196752"/>
            <a:ext cx="6751333" cy="4030505"/>
            <a:chOff x="1061027" y="1196752"/>
            <a:chExt cx="6751333" cy="4030505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1826320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1827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2436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312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4308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7272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1839282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29307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3679421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3732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3685622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62982" y="4146637"/>
              <a:ext cx="2837042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182479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1828818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183191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385946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382948" y="2292013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7090868" y="2300805"/>
              <a:ext cx="285180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文字方塊 263"/>
            <p:cNvSpPr txBox="1"/>
            <p:nvPr/>
          </p:nvSpPr>
          <p:spPr>
            <a:xfrm>
              <a:off x="4190136" y="48574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2524538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5948944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1593512" y="48579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6588224" y="48574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9" name="文字方塊 268"/>
            <p:cNvSpPr txBox="1"/>
            <p:nvPr/>
          </p:nvSpPr>
          <p:spPr>
            <a:xfrm>
              <a:off x="4184369" y="1196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0" name="文字方塊 269"/>
            <p:cNvSpPr txBox="1"/>
            <p:nvPr/>
          </p:nvSpPr>
          <p:spPr>
            <a:xfrm>
              <a:off x="1619672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2" name="文字方塊 271"/>
            <p:cNvSpPr txBox="1"/>
            <p:nvPr/>
          </p:nvSpPr>
          <p:spPr>
            <a:xfrm>
              <a:off x="2124996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3" name="文字方塊 272"/>
            <p:cNvSpPr txBox="1"/>
            <p:nvPr/>
          </p:nvSpPr>
          <p:spPr>
            <a:xfrm>
              <a:off x="2785144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4185180" y="1448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5" name="文字方塊 274"/>
            <p:cNvSpPr txBox="1"/>
            <p:nvPr/>
          </p:nvSpPr>
          <p:spPr>
            <a:xfrm>
              <a:off x="5580112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6111812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6853810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9" name="文字方塊 278"/>
            <p:cNvSpPr txBox="1"/>
            <p:nvPr/>
          </p:nvSpPr>
          <p:spPr>
            <a:xfrm>
              <a:off x="3384300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0" name="文字方塊 279"/>
            <p:cNvSpPr txBox="1"/>
            <p:nvPr/>
          </p:nvSpPr>
          <p:spPr>
            <a:xfrm>
              <a:off x="4932040" y="14496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10386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65770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297312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10386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65770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297312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289"/>
            <a:ext cx="6336704" cy="4752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5658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46182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29558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337036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6214530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53620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6252626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99156" y="567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8330" y="567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0800000">
            <a:off x="6680185" y="933369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 rot="10800000">
            <a:off x="1404386" y="929186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 rot="10800000">
            <a:off x="58377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92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1026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5495188" y="92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9124" y="7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6606" y="5823609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370058" y="582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049042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415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2614868" y="521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2701015" y="47070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2529355" y="4023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440142" y="2789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2538408" y="229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rot="10800000" flipH="1">
            <a:off x="2487662" y="2655257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287219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323223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 rot="10800000">
            <a:off x="6372200" y="2007185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6358546" y="21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 rot="10800000">
            <a:off x="5868882" y="2723555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5436834" y="3294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 rot="10800000">
            <a:off x="5364826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 rot="10800000">
            <a:off x="4320918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 rot="10800000">
            <a:off x="3276594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 rot="10800000">
            <a:off x="3276594" y="4290253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5863865" y="5382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5382516" y="440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4900857" y="4158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 rot="10800000">
            <a:off x="5788237" y="4290253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5495188" y="520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 rot="10800000">
            <a:off x="5832670" y="511249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35671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515418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70053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79613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6228184" y="27809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302074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34152" y="32443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2704151" y="33173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927236" y="52631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8" name="直線接點 107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02074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4152" y="32443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927236" y="52631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61208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28184" y="27809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79613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9187" y="288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6120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706376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572000" y="3120341"/>
            <a:ext cx="0" cy="56636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21301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5085183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5076811"/>
            <a:ext cx="0" cy="58443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17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704151" y="33173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 rot="10800000">
            <a:off x="6680185" y="933369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1404386" y="929186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58377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 rot="10800000">
            <a:off x="41592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 rot="10800000">
            <a:off x="2471026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/>
          <p:cNvSpPr txBox="1"/>
          <p:nvPr/>
        </p:nvSpPr>
        <p:spPr>
          <a:xfrm>
            <a:off x="5495188" y="92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4919124" y="7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049042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3415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35671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515418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270053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5" name="直線單箭頭接點 144"/>
          <p:cNvCxnSpPr/>
          <p:nvPr/>
        </p:nvCxnSpPr>
        <p:spPr>
          <a:xfrm rot="10800000" flipH="1">
            <a:off x="2496606" y="5823609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4370058" y="582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2440142" y="2789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38408" y="229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 rot="10800000" flipH="1">
            <a:off x="2487662" y="2655257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287219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23223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2614868" y="521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2529355" y="4023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2701015" y="47070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9" name="直線單箭頭接點 158"/>
          <p:cNvCxnSpPr/>
          <p:nvPr/>
        </p:nvCxnSpPr>
        <p:spPr>
          <a:xfrm rot="10800000">
            <a:off x="6372200" y="2007185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358546" y="21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4132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18839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41328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888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41328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93390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583460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4039554" y="5085184"/>
            <a:ext cx="93431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97312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199400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 rot="5400000">
            <a:off x="3785150" y="5306446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 rot="5400000">
            <a:off x="4865271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6809486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19573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012297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110871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2232716" y="5696389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857152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148064" y="5696628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772500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150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3930" y="620632"/>
            <a:ext cx="7214454" cy="2520336"/>
            <a:chOff x="813930" y="620632"/>
            <a:chExt cx="7214454" cy="2520336"/>
          </a:xfrm>
        </p:grpSpPr>
        <p:sp>
          <p:nvSpPr>
            <p:cNvPr id="7" name="矩形 6"/>
            <p:cNvSpPr/>
            <p:nvPr/>
          </p:nvSpPr>
          <p:spPr>
            <a:xfrm>
              <a:off x="1322404" y="955856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09680" y="14754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74732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 flipH="1">
              <a:off x="1391740" y="2060848"/>
              <a:ext cx="620690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600444" y="216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13186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3131997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49453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6749463" y="255754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650318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073808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14694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69190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59754" y="225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46540" y="2564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46740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圓角矩形 117"/>
            <p:cNvSpPr/>
            <p:nvPr/>
          </p:nvSpPr>
          <p:spPr>
            <a:xfrm>
              <a:off x="1322404" y="963152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258508" y="961812"/>
              <a:ext cx="749319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30581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8293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435644" y="6206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12260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圓角矩形 126"/>
            <p:cNvSpPr/>
            <p:nvPr/>
          </p:nvSpPr>
          <p:spPr>
            <a:xfrm>
              <a:off x="3521524" y="961812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369866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 rot="10800000">
              <a:off x="7236137" y="958554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圓角矩形 132"/>
            <p:cNvSpPr/>
            <p:nvPr/>
          </p:nvSpPr>
          <p:spPr>
            <a:xfrm rot="10800000">
              <a:off x="5898753" y="959894"/>
              <a:ext cx="82425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圓角矩形 133"/>
            <p:cNvSpPr/>
            <p:nvPr/>
          </p:nvSpPr>
          <p:spPr>
            <a:xfrm rot="10800000">
              <a:off x="4704615" y="959894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3053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48906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548521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607493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82565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210404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7663926" y="8809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323528" y="3068960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階前牆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22404" y="4052256"/>
            <a:ext cx="6336704" cy="16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4274732" y="586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H="1">
            <a:off x="1391740" y="5157248"/>
            <a:ext cx="620690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7600444" y="526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13186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圓角矩形 150"/>
          <p:cNvSpPr/>
          <p:nvPr/>
        </p:nvSpPr>
        <p:spPr>
          <a:xfrm>
            <a:off x="3131997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圓角矩形 151"/>
          <p:cNvSpPr/>
          <p:nvPr/>
        </p:nvSpPr>
        <p:spPr>
          <a:xfrm>
            <a:off x="49453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圓角矩形 152"/>
          <p:cNvSpPr/>
          <p:nvPr/>
        </p:nvSpPr>
        <p:spPr>
          <a:xfrm>
            <a:off x="6749463" y="565394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1650318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073808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46940" y="566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269190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59754" y="535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546540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346740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30581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88293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435644" y="48417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312260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369866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3053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8906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48521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07493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82565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7210404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663926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13930" y="472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174293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2987824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矩形 181"/>
          <p:cNvSpPr/>
          <p:nvPr/>
        </p:nvSpPr>
        <p:spPr>
          <a:xfrm>
            <a:off x="420207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圓角矩形 182"/>
          <p:cNvSpPr/>
          <p:nvPr/>
        </p:nvSpPr>
        <p:spPr>
          <a:xfrm>
            <a:off x="539904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圓角矩形 183"/>
          <p:cNvSpPr/>
          <p:nvPr/>
        </p:nvSpPr>
        <p:spPr>
          <a:xfrm>
            <a:off x="673224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階長樑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13930" y="404664"/>
            <a:ext cx="6845178" cy="2520280"/>
            <a:chOff x="813930" y="1772816"/>
            <a:chExt cx="6845178" cy="2520280"/>
          </a:xfrm>
        </p:grpSpPr>
        <p:sp>
          <p:nvSpPr>
            <p:cNvPr id="7" name="矩形 6"/>
            <p:cNvSpPr/>
            <p:nvPr/>
          </p:nvSpPr>
          <p:spPr>
            <a:xfrm>
              <a:off x="1322404" y="2252000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29249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5400000">
              <a:off x="2239175" y="3463187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 rot="5400000">
              <a:off x="3391302" y="3463386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 rot="5400000">
              <a:off x="4543431" y="3457569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 rot="5400000">
              <a:off x="5695559" y="3457768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713136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23528" y="341970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階短樑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27784" y="3869623"/>
            <a:ext cx="3081664" cy="2511705"/>
            <a:chOff x="2051720" y="3806907"/>
            <a:chExt cx="3081664" cy="2511705"/>
          </a:xfrm>
        </p:grpSpPr>
        <p:sp>
          <p:nvSpPr>
            <p:cNvPr id="92" name="矩形 91"/>
            <p:cNvSpPr/>
            <p:nvPr/>
          </p:nvSpPr>
          <p:spPr>
            <a:xfrm>
              <a:off x="2627784" y="4149080"/>
              <a:ext cx="2505600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 rot="5400000">
              <a:off x="3841041" y="4534453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779912" y="44371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05172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671232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668032" y="4112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028072" y="416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3365970" y="4112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07904" y="415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4095103" y="38069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4437037" y="4157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801113" y="4139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>
              <a:off x="262196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圓角矩形 166"/>
            <p:cNvSpPr/>
            <p:nvPr/>
          </p:nvSpPr>
          <p:spPr>
            <a:xfrm>
              <a:off x="334204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406212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圓角矩形 169"/>
            <p:cNvSpPr/>
            <p:nvPr/>
          </p:nvSpPr>
          <p:spPr>
            <a:xfrm>
              <a:off x="4764101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562</Words>
  <Application>Microsoft Office PowerPoint</Application>
  <PresentationFormat>如螢幕大小 (4:3)</PresentationFormat>
  <Paragraphs>512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daichin</cp:lastModifiedBy>
  <cp:revision>125</cp:revision>
  <dcterms:created xsi:type="dcterms:W3CDTF">2019-08-15T15:41:32Z</dcterms:created>
  <dcterms:modified xsi:type="dcterms:W3CDTF">2019-08-19T16:28:09Z</dcterms:modified>
</cp:coreProperties>
</file>