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1069181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6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E694-B0DD-4A32-9F05-4CEFF5F718FC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4EF-9774-4302-8463-8DC4BCEEC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94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E694-B0DD-4A32-9F05-4CEFF5F718FC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4EF-9774-4302-8463-8DC4BCEEC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76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E694-B0DD-4A32-9F05-4CEFF5F718FC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4EF-9774-4302-8463-8DC4BCEEC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44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E694-B0DD-4A32-9F05-4CEFF5F718FC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4EF-9774-4302-8463-8DC4BCEEC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35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E694-B0DD-4A32-9F05-4CEFF5F718FC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4EF-9774-4302-8463-8DC4BCEEC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47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E694-B0DD-4A32-9F05-4CEFF5F718FC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4EF-9774-4302-8463-8DC4BCEEC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06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E694-B0DD-4A32-9F05-4CEFF5F718FC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4EF-9774-4302-8463-8DC4BCEEC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45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E694-B0DD-4A32-9F05-4CEFF5F718FC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4EF-9774-4302-8463-8DC4BCEEC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12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E694-B0DD-4A32-9F05-4CEFF5F718FC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4EF-9774-4302-8463-8DC4BCEEC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E694-B0DD-4A32-9F05-4CEFF5F718FC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4EF-9774-4302-8463-8DC4BCEEC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36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E694-B0DD-4A32-9F05-4CEFF5F718FC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4EF-9774-4302-8463-8DC4BCEEC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E694-B0DD-4A32-9F05-4CEFF5F718FC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94EF-9774-4302-8463-8DC4BCEEC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25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3BA0157-1BD4-4F29-B4AF-6B65C14CAC22}"/>
              </a:ext>
            </a:extLst>
          </p:cNvPr>
          <p:cNvSpPr txBox="1"/>
          <p:nvPr/>
        </p:nvSpPr>
        <p:spPr>
          <a:xfrm>
            <a:off x="4679741" y="204190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令和二年度</a:t>
            </a:r>
            <a:endParaRPr kumimoji="1"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寮長候補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3379A2F-E33B-46B5-92D5-47B7C20F3E9C}"/>
              </a:ext>
            </a:extLst>
          </p:cNvPr>
          <p:cNvSpPr txBox="1"/>
          <p:nvPr/>
        </p:nvSpPr>
        <p:spPr>
          <a:xfrm>
            <a:off x="4276585" y="1158297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800" dirty="0">
                <a:latin typeface="游明朝" panose="02020400000000000000" pitchFamily="18" charset="-128"/>
                <a:ea typeface="游明朝" panose="02020400000000000000" pitchFamily="18" charset="-128"/>
              </a:rPr>
              <a:t>浅田 吉博</a:t>
            </a:r>
            <a:endParaRPr kumimoji="1" lang="ja-JP" altLang="en-US" sz="4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45C8B9-F16F-482B-8EF4-B99785BFD6BB}"/>
              </a:ext>
            </a:extLst>
          </p:cNvPr>
          <p:cNvSpPr txBox="1"/>
          <p:nvPr/>
        </p:nvSpPr>
        <p:spPr>
          <a:xfrm>
            <a:off x="5023424" y="2186071"/>
            <a:ext cx="1292662" cy="28623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kumimoji="1" lang="ja-JP" altLang="en-US" sz="72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不信任</a:t>
            </a: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E826ACB4-1FCF-4DDC-B0BA-385B0DB58EC1}"/>
              </a:ext>
            </a:extLst>
          </p:cNvPr>
          <p:cNvSpPr/>
          <p:nvPr/>
        </p:nvSpPr>
        <p:spPr>
          <a:xfrm>
            <a:off x="3991164" y="4474864"/>
            <a:ext cx="570842" cy="570842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143682B3-5A97-4944-95F4-9CF0157A82C1}"/>
              </a:ext>
            </a:extLst>
          </p:cNvPr>
          <p:cNvSpPr/>
          <p:nvPr/>
        </p:nvSpPr>
        <p:spPr>
          <a:xfrm rot="10800000">
            <a:off x="6777504" y="2186071"/>
            <a:ext cx="570842" cy="570842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7E7222E-BED5-4E8D-8C75-549C2A0DB9F4}"/>
              </a:ext>
            </a:extLst>
          </p:cNvPr>
          <p:cNvSpPr txBox="1"/>
          <p:nvPr/>
        </p:nvSpPr>
        <p:spPr>
          <a:xfrm>
            <a:off x="899904" y="204190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令和二年度</a:t>
            </a:r>
            <a:endParaRPr kumimoji="1"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寮長候補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53F1F8-5C41-42CB-91D4-AA53D43D7872}"/>
              </a:ext>
            </a:extLst>
          </p:cNvPr>
          <p:cNvSpPr txBox="1"/>
          <p:nvPr/>
        </p:nvSpPr>
        <p:spPr>
          <a:xfrm>
            <a:off x="496748" y="1158297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800" dirty="0">
                <a:latin typeface="游明朝" panose="02020400000000000000" pitchFamily="18" charset="-128"/>
                <a:ea typeface="游明朝" panose="02020400000000000000" pitchFamily="18" charset="-128"/>
              </a:rPr>
              <a:t>浅田 吉博</a:t>
            </a:r>
            <a:endParaRPr kumimoji="1" lang="ja-JP" altLang="en-US" sz="4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F66EE90-3976-4373-A30B-001640D68CF7}"/>
              </a:ext>
            </a:extLst>
          </p:cNvPr>
          <p:cNvSpPr txBox="1"/>
          <p:nvPr/>
        </p:nvSpPr>
        <p:spPr>
          <a:xfrm>
            <a:off x="1243587" y="2647736"/>
            <a:ext cx="1292662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kumimoji="1" lang="ja-JP" altLang="en-US" sz="72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信任</a:t>
            </a:r>
          </a:p>
        </p:txBody>
      </p:sp>
      <p:sp>
        <p:nvSpPr>
          <p:cNvPr id="27" name="直角三角形 26">
            <a:extLst>
              <a:ext uri="{FF2B5EF4-FFF2-40B4-BE49-F238E27FC236}">
                <a16:creationId xmlns:a16="http://schemas.microsoft.com/office/drawing/2014/main" id="{72D917CD-6D08-430E-B104-4CBABB4E90D1}"/>
              </a:ext>
            </a:extLst>
          </p:cNvPr>
          <p:cNvSpPr/>
          <p:nvPr/>
        </p:nvSpPr>
        <p:spPr>
          <a:xfrm>
            <a:off x="211327" y="4474864"/>
            <a:ext cx="570842" cy="570842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357907F5-B342-4A86-A5C6-977F48B3BD89}"/>
              </a:ext>
            </a:extLst>
          </p:cNvPr>
          <p:cNvSpPr/>
          <p:nvPr/>
        </p:nvSpPr>
        <p:spPr>
          <a:xfrm rot="10800000">
            <a:off x="2997667" y="2186071"/>
            <a:ext cx="570842" cy="570842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BB54F6-C143-4593-A79F-BA837038DF20}"/>
              </a:ext>
            </a:extLst>
          </p:cNvPr>
          <p:cNvSpPr txBox="1"/>
          <p:nvPr/>
        </p:nvSpPr>
        <p:spPr>
          <a:xfrm>
            <a:off x="4679741" y="555009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令和二年度</a:t>
            </a:r>
            <a:endParaRPr kumimoji="1"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監査候補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92DE8FB-B7EE-46A7-A5DD-3068C753A7FF}"/>
              </a:ext>
            </a:extLst>
          </p:cNvPr>
          <p:cNvSpPr txBox="1"/>
          <p:nvPr/>
        </p:nvSpPr>
        <p:spPr>
          <a:xfrm>
            <a:off x="4266165" y="6504203"/>
            <a:ext cx="2807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>
                <a:latin typeface="游明朝" panose="02020400000000000000" pitchFamily="18" charset="-128"/>
                <a:ea typeface="游明朝" panose="02020400000000000000" pitchFamily="18" charset="-128"/>
              </a:rPr>
              <a:t>福澤 大地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194AE53-A14D-4A34-932E-FF47A745CBC4}"/>
              </a:ext>
            </a:extLst>
          </p:cNvPr>
          <p:cNvSpPr txBox="1"/>
          <p:nvPr/>
        </p:nvSpPr>
        <p:spPr>
          <a:xfrm>
            <a:off x="5023424" y="7531977"/>
            <a:ext cx="1292662" cy="28623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kumimoji="1" lang="ja-JP" altLang="en-US" sz="72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不信任</a:t>
            </a: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87543441-1B7E-4486-9A4C-55285BE4EFB9}"/>
              </a:ext>
            </a:extLst>
          </p:cNvPr>
          <p:cNvSpPr/>
          <p:nvPr/>
        </p:nvSpPr>
        <p:spPr>
          <a:xfrm>
            <a:off x="3991164" y="9820770"/>
            <a:ext cx="570842" cy="570842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FDAFA71F-D8DF-477F-B7F6-4AFEE5DB831D}"/>
              </a:ext>
            </a:extLst>
          </p:cNvPr>
          <p:cNvSpPr/>
          <p:nvPr/>
        </p:nvSpPr>
        <p:spPr>
          <a:xfrm rot="10800000">
            <a:off x="6777504" y="7531977"/>
            <a:ext cx="570842" cy="570842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68DD44D-2CF0-4BFD-BB75-F00909E40801}"/>
              </a:ext>
            </a:extLst>
          </p:cNvPr>
          <p:cNvSpPr txBox="1"/>
          <p:nvPr/>
        </p:nvSpPr>
        <p:spPr>
          <a:xfrm>
            <a:off x="899904" y="555009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令和二年度</a:t>
            </a:r>
            <a:endParaRPr kumimoji="1"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algn="ctr"/>
            <a:r>
              <a:rPr kumimoji="1"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監査候補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5F0BC51-1117-4E74-B058-7A78D2BD690D}"/>
              </a:ext>
            </a:extLst>
          </p:cNvPr>
          <p:cNvSpPr txBox="1"/>
          <p:nvPr/>
        </p:nvSpPr>
        <p:spPr>
          <a:xfrm>
            <a:off x="486328" y="6504203"/>
            <a:ext cx="2807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>
                <a:latin typeface="游明朝" panose="02020400000000000000" pitchFamily="18" charset="-128"/>
                <a:ea typeface="游明朝" panose="02020400000000000000" pitchFamily="18" charset="-128"/>
              </a:rPr>
              <a:t>福澤 大地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5772856-1117-4944-9CE5-0F37F106834F}"/>
              </a:ext>
            </a:extLst>
          </p:cNvPr>
          <p:cNvSpPr txBox="1"/>
          <p:nvPr/>
        </p:nvSpPr>
        <p:spPr>
          <a:xfrm>
            <a:off x="1243587" y="7993642"/>
            <a:ext cx="1292662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kumimoji="1" lang="ja-JP" altLang="en-US" sz="72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信任</a:t>
            </a: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DD174178-F4ED-46EC-81D5-46ADFB4BED9A}"/>
              </a:ext>
            </a:extLst>
          </p:cNvPr>
          <p:cNvSpPr/>
          <p:nvPr/>
        </p:nvSpPr>
        <p:spPr>
          <a:xfrm>
            <a:off x="211327" y="9820770"/>
            <a:ext cx="570842" cy="570842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3ACE4089-8C75-4C44-A1AE-C936A2AB5605}"/>
              </a:ext>
            </a:extLst>
          </p:cNvPr>
          <p:cNvSpPr/>
          <p:nvPr/>
        </p:nvSpPr>
        <p:spPr>
          <a:xfrm rot="10800000">
            <a:off x="2997667" y="7531977"/>
            <a:ext cx="570842" cy="570842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7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30</Words>
  <Application>Microsoft Office PowerPoint</Application>
  <PresentationFormat>ユーザー設定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游明朝</vt:lpstr>
      <vt:lpstr>游明朝 Demibold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Daichi</dc:creator>
  <cp:lastModifiedBy>Daichi</cp:lastModifiedBy>
  <cp:revision>5</cp:revision>
  <dcterms:created xsi:type="dcterms:W3CDTF">2019-12-15T10:58:06Z</dcterms:created>
  <dcterms:modified xsi:type="dcterms:W3CDTF">2019-12-15T11:27:22Z</dcterms:modified>
</cp:coreProperties>
</file>