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7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5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6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34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3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5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F998-654D-4168-B8FD-B794D6CBCF2C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19EC-D4D8-4BB1-9C96-F8225009C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ノートパソコンで作業をしている子供たち&#10;&#10;低い精度で自動的に生成された説明">
            <a:extLst>
              <a:ext uri="{FF2B5EF4-FFF2-40B4-BE49-F238E27FC236}">
                <a16:creationId xmlns:a16="http://schemas.microsoft.com/office/drawing/2014/main" id="{DBBFEB27-6E62-F276-E7DF-F11EFE04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1" r="33459"/>
          <a:stretch/>
        </p:blipFill>
        <p:spPr>
          <a:xfrm>
            <a:off x="-1" y="0"/>
            <a:ext cx="9601201" cy="12801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0" h="635000"/>
            <a:bevelB w="635000" h="635000"/>
          </a:sp3d>
        </p:spPr>
      </p:pic>
      <p:pic>
        <p:nvPicPr>
          <p:cNvPr id="17" name="図 16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3361145E-244B-A980-9615-D6B9B301B39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735450"/>
            <a:ext cx="2323072" cy="2004924"/>
          </a:xfrm>
          <a:prstGeom prst="rect">
            <a:avLst/>
          </a:prstGeom>
        </p:spPr>
      </p:pic>
      <p:pic>
        <p:nvPicPr>
          <p:cNvPr id="24" name="図 23" descr="ロゴ&#10;&#10;中程度の精度で自動的に生成された説明">
            <a:extLst>
              <a:ext uri="{FF2B5EF4-FFF2-40B4-BE49-F238E27FC236}">
                <a16:creationId xmlns:a16="http://schemas.microsoft.com/office/drawing/2014/main" id="{0AC661BB-7F81-B225-A8BA-499C748C87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5" t="33024" r="25869" b="39594"/>
          <a:stretch/>
        </p:blipFill>
        <p:spPr>
          <a:xfrm>
            <a:off x="1932087" y="10679007"/>
            <a:ext cx="7538785" cy="2117809"/>
          </a:xfrm>
          <a:prstGeom prst="rect">
            <a:avLst/>
          </a:prstGeom>
        </p:spPr>
      </p:pic>
      <p:pic>
        <p:nvPicPr>
          <p:cNvPr id="34" name="図 33" descr="テキスト&#10;&#10;自動的に生成された説明">
            <a:extLst>
              <a:ext uri="{FF2B5EF4-FFF2-40B4-BE49-F238E27FC236}">
                <a16:creationId xmlns:a16="http://schemas.microsoft.com/office/drawing/2014/main" id="{182AFD57-0513-D449-A4D5-7AA74ECB5F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4" b="33412"/>
          <a:stretch/>
        </p:blipFill>
        <p:spPr>
          <a:xfrm>
            <a:off x="-21879" y="9497961"/>
            <a:ext cx="9601200" cy="1504335"/>
          </a:xfrm>
          <a:prstGeom prst="rect">
            <a:avLst/>
          </a:prstGeom>
        </p:spPr>
      </p:pic>
      <p:pic>
        <p:nvPicPr>
          <p:cNvPr id="36" name="図 35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F9A334B-5FDC-38D2-D9D4-F1B69363EC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0" t="7329" r="10907" b="19961"/>
          <a:stretch/>
        </p:blipFill>
        <p:spPr>
          <a:xfrm>
            <a:off x="210254" y="0"/>
            <a:ext cx="9538922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5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</TotalTime>
  <Words>0</Words>
  <Application>Microsoft Office PowerPoint</Application>
  <PresentationFormat>A3 297x420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佐藤成浩_長野</dc:creator>
  <cp:lastModifiedBy>広美 若葉</cp:lastModifiedBy>
  <cp:revision>3</cp:revision>
  <dcterms:created xsi:type="dcterms:W3CDTF">2023-10-20T07:38:26Z</dcterms:created>
  <dcterms:modified xsi:type="dcterms:W3CDTF">2023-10-20T19:40:48Z</dcterms:modified>
</cp:coreProperties>
</file>