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6E-B4F8-4253-8BD5-0E90543137B8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1E6-B49E-425E-A0D8-7599DAFB4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7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6E-B4F8-4253-8BD5-0E90543137B8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1E6-B49E-425E-A0D8-7599DAFB4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5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6E-B4F8-4253-8BD5-0E90543137B8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1E6-B49E-425E-A0D8-7599DAFB4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60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6E-B4F8-4253-8BD5-0E90543137B8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1E6-B49E-425E-A0D8-7599DAFB4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02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6E-B4F8-4253-8BD5-0E90543137B8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1E6-B49E-425E-A0D8-7599DAFB4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85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6E-B4F8-4253-8BD5-0E90543137B8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1E6-B49E-425E-A0D8-7599DAFB4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82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6E-B4F8-4253-8BD5-0E90543137B8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1E6-B49E-425E-A0D8-7599DAFB4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34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6E-B4F8-4253-8BD5-0E90543137B8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1E6-B49E-425E-A0D8-7599DAFB4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6E-B4F8-4253-8BD5-0E90543137B8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1E6-B49E-425E-A0D8-7599DAFB4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42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6E-B4F8-4253-8BD5-0E90543137B8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1E6-B49E-425E-A0D8-7599DAFB4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9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6E-B4F8-4253-8BD5-0E90543137B8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51E6-B49E-425E-A0D8-7599DAFB4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99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D76E-B4F8-4253-8BD5-0E90543137B8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F51E6-B49E-425E-A0D8-7599DAFB4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22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 descr="背景パターン&#10;&#10;自動的に生成された説明">
            <a:extLst>
              <a:ext uri="{FF2B5EF4-FFF2-40B4-BE49-F238E27FC236}">
                <a16:creationId xmlns:a16="http://schemas.microsoft.com/office/drawing/2014/main" id="{5F9409B7-2758-7A81-C8C3-E4A1BF9B2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" y="10555110"/>
            <a:ext cx="6858000" cy="1636907"/>
          </a:xfrm>
          <a:prstGeom prst="rect">
            <a:avLst/>
          </a:prstGeom>
        </p:spPr>
      </p:pic>
      <p:pic>
        <p:nvPicPr>
          <p:cNvPr id="26" name="図 25" descr="ダイアグラム&#10;&#10;自動的に生成された説明">
            <a:extLst>
              <a:ext uri="{FF2B5EF4-FFF2-40B4-BE49-F238E27FC236}">
                <a16:creationId xmlns:a16="http://schemas.microsoft.com/office/drawing/2014/main" id="{1DF4E476-F8F7-753D-9BBD-FAE1A89F3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1523"/>
            <a:ext cx="6858000" cy="2570095"/>
          </a:xfrm>
          <a:prstGeom prst="rect">
            <a:avLst/>
          </a:prstGeom>
        </p:spPr>
      </p:pic>
      <p:pic>
        <p:nvPicPr>
          <p:cNvPr id="11" name="図 10" descr="グラフ, 散布図&#10;&#10;自動的に生成された説明">
            <a:extLst>
              <a:ext uri="{FF2B5EF4-FFF2-40B4-BE49-F238E27FC236}">
                <a16:creationId xmlns:a16="http://schemas.microsoft.com/office/drawing/2014/main" id="{8084D65F-2776-3768-C79F-977F3C5EA8E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95" y="285592"/>
            <a:ext cx="4452537" cy="333940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6D14AC-3CA8-F27D-054B-0FE709E15E52}"/>
              </a:ext>
            </a:extLst>
          </p:cNvPr>
          <p:cNvSpPr txBox="1"/>
          <p:nvPr/>
        </p:nvSpPr>
        <p:spPr>
          <a:xfrm>
            <a:off x="1196067" y="1110342"/>
            <a:ext cx="4465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0" i="1" dirty="0">
                <a:effectLst/>
                <a:latin typeface="Prompt rev=1"/>
              </a:rPr>
              <a:t>daicijin’s works</a:t>
            </a:r>
            <a:endParaRPr kumimoji="1" lang="ja-JP" altLang="en-US" sz="5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B1F97D-A516-2E5B-3A42-57EFCC1FD272}"/>
              </a:ext>
            </a:extLst>
          </p:cNvPr>
          <p:cNvSpPr txBox="1"/>
          <p:nvPr/>
        </p:nvSpPr>
        <p:spPr>
          <a:xfrm>
            <a:off x="1583869" y="2147207"/>
            <a:ext cx="369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daicijin </a:t>
            </a:r>
            <a:r>
              <a:rPr kumimoji="1" lang="ja-JP" altLang="en-US" dirty="0"/>
              <a:t>の、趣味と仕事の作品たち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247E03-E376-2017-D032-4937F675002B}"/>
              </a:ext>
            </a:extLst>
          </p:cNvPr>
          <p:cNvSpPr txBox="1"/>
          <p:nvPr/>
        </p:nvSpPr>
        <p:spPr>
          <a:xfrm>
            <a:off x="5527219" y="369536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Contact 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7E88D9-A851-BDF4-8DE7-5CA1C299AD95}"/>
              </a:ext>
            </a:extLst>
          </p:cNvPr>
          <p:cNvSpPr txBox="1"/>
          <p:nvPr/>
        </p:nvSpPr>
        <p:spPr>
          <a:xfrm>
            <a:off x="4589839" y="369536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Works 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387E6C-AEDE-476B-5D8A-525968721C28}"/>
              </a:ext>
            </a:extLst>
          </p:cNvPr>
          <p:cNvSpPr txBox="1"/>
          <p:nvPr/>
        </p:nvSpPr>
        <p:spPr>
          <a:xfrm>
            <a:off x="3298373" y="369536"/>
            <a:ext cx="12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About Me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C20701-E0E2-F403-7B37-D30ECEAD78FF}"/>
              </a:ext>
            </a:extLst>
          </p:cNvPr>
          <p:cNvSpPr txBox="1"/>
          <p:nvPr/>
        </p:nvSpPr>
        <p:spPr>
          <a:xfrm>
            <a:off x="719537" y="369536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daicijin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35CA70C-9E58-C465-6FA5-58D03EB6A8F7}"/>
              </a:ext>
            </a:extLst>
          </p:cNvPr>
          <p:cNvSpPr txBox="1"/>
          <p:nvPr/>
        </p:nvSpPr>
        <p:spPr>
          <a:xfrm>
            <a:off x="2499329" y="4513437"/>
            <a:ext cx="12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About Me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66F4DF4-0848-EC00-AC34-3E5F2061EAA4}"/>
              </a:ext>
            </a:extLst>
          </p:cNvPr>
          <p:cNvSpPr txBox="1"/>
          <p:nvPr/>
        </p:nvSpPr>
        <p:spPr>
          <a:xfrm>
            <a:off x="2808515" y="6884646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Works 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4D07D2F-B2FA-9D36-E537-059C873DC5E2}"/>
              </a:ext>
            </a:extLst>
          </p:cNvPr>
          <p:cNvSpPr txBox="1"/>
          <p:nvPr/>
        </p:nvSpPr>
        <p:spPr>
          <a:xfrm>
            <a:off x="2750052" y="1067293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Contact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FA255B-286C-40E8-4363-5F9CC35313BA}"/>
              </a:ext>
            </a:extLst>
          </p:cNvPr>
          <p:cNvSpPr txBox="1"/>
          <p:nvPr/>
        </p:nvSpPr>
        <p:spPr>
          <a:xfrm>
            <a:off x="1558762" y="11175271"/>
            <a:ext cx="347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Email:   hayashid0527@gmail.com</a:t>
            </a:r>
          </a:p>
          <a:p>
            <a:r>
              <a:rPr kumimoji="1" lang="en-US" altLang="ja-JP" dirty="0" err="1">
                <a:solidFill>
                  <a:schemeClr val="bg1"/>
                </a:solidFill>
              </a:rPr>
              <a:t>Github</a:t>
            </a:r>
            <a:r>
              <a:rPr kumimoji="1" lang="en-US" altLang="ja-JP" dirty="0">
                <a:solidFill>
                  <a:schemeClr val="bg1"/>
                </a:solidFill>
              </a:rPr>
              <a:t>: https://github.com/daicijin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5BCEB1B-6868-2390-DE91-4623359E3486}"/>
              </a:ext>
            </a:extLst>
          </p:cNvPr>
          <p:cNvSpPr txBox="1"/>
          <p:nvPr/>
        </p:nvSpPr>
        <p:spPr>
          <a:xfrm>
            <a:off x="1419722" y="4974237"/>
            <a:ext cx="386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すべては自分の理想のため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F3B61F3-0661-FCCB-CE51-2C6F14F26D62}"/>
              </a:ext>
            </a:extLst>
          </p:cNvPr>
          <p:cNvSpPr/>
          <p:nvPr/>
        </p:nvSpPr>
        <p:spPr>
          <a:xfrm>
            <a:off x="471182" y="7454922"/>
            <a:ext cx="1809174" cy="178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7702444-C75E-9E60-152C-E1D81CFF184A}"/>
              </a:ext>
            </a:extLst>
          </p:cNvPr>
          <p:cNvSpPr/>
          <p:nvPr/>
        </p:nvSpPr>
        <p:spPr>
          <a:xfrm>
            <a:off x="2531076" y="7443633"/>
            <a:ext cx="1809174" cy="178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256F811-82EB-C3D2-FBA0-A6C7E3253B93}"/>
              </a:ext>
            </a:extLst>
          </p:cNvPr>
          <p:cNvSpPr/>
          <p:nvPr/>
        </p:nvSpPr>
        <p:spPr>
          <a:xfrm>
            <a:off x="4577644" y="7418543"/>
            <a:ext cx="1809174" cy="178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A8C043-C13C-3331-60F5-6D16F30A46B3}"/>
              </a:ext>
            </a:extLst>
          </p:cNvPr>
          <p:cNvSpPr txBox="1"/>
          <p:nvPr/>
        </p:nvSpPr>
        <p:spPr>
          <a:xfrm>
            <a:off x="770611" y="9362383"/>
            <a:ext cx="1298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キャプション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22B6D3-38FA-6CB2-A712-F227A933D3E4}"/>
              </a:ext>
            </a:extLst>
          </p:cNvPr>
          <p:cNvSpPr txBox="1"/>
          <p:nvPr/>
        </p:nvSpPr>
        <p:spPr>
          <a:xfrm>
            <a:off x="2808515" y="9314348"/>
            <a:ext cx="1298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キャプション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76AEDE-85EF-9D40-BCED-385E01FEE9DC}"/>
              </a:ext>
            </a:extLst>
          </p:cNvPr>
          <p:cNvSpPr txBox="1"/>
          <p:nvPr/>
        </p:nvSpPr>
        <p:spPr>
          <a:xfrm>
            <a:off x="4846419" y="9346196"/>
            <a:ext cx="1298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キャプション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CC7E1CD-2E00-EAD2-F3C0-3E7ABD1DBEEF}"/>
              </a:ext>
            </a:extLst>
          </p:cNvPr>
          <p:cNvSpPr txBox="1"/>
          <p:nvPr/>
        </p:nvSpPr>
        <p:spPr>
          <a:xfrm>
            <a:off x="2499329" y="5496343"/>
            <a:ext cx="15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キャプション</a:t>
            </a:r>
          </a:p>
        </p:txBody>
      </p:sp>
    </p:spTree>
    <p:extLst>
      <p:ext uri="{BB962C8B-B14F-4D97-AF65-F5344CB8AC3E}">
        <p14:creationId xmlns:p14="http://schemas.microsoft.com/office/powerpoint/2010/main" val="231455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50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Prompt rev=1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 大地</dc:creator>
  <cp:lastModifiedBy>林 大地</cp:lastModifiedBy>
  <cp:revision>1</cp:revision>
  <dcterms:created xsi:type="dcterms:W3CDTF">2022-08-01T12:51:35Z</dcterms:created>
  <dcterms:modified xsi:type="dcterms:W3CDTF">2022-08-01T21:45:49Z</dcterms:modified>
</cp:coreProperties>
</file>