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Manual do Campo Minado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476672"/>
            <a:ext cx="8229600" cy="5649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None/>
            </a:pPr>
            <a:r>
              <a:t/>
            </a:r>
            <a:endParaRPr b="1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consiste em um campo, no qual o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 escolhe uma posição que, ao ser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descoberta, pode aparecer uma bomba ou um número.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apareça uma bomba, o jogador perde;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aparecer um número, este significa quantas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bombas tem ao redor da posição selecionada.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posição descoberta, que não é bomba, o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jogador ganha pontos, que dependem da dificuldade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(quantidade de bombas digitada pelo jogador).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jogador ganha quando todos os espaços, que não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b="1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minas, são revelados.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476672"/>
            <a:ext cx="8229600" cy="5649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jogar: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None/>
            </a:pPr>
            <a:r>
              <a:t/>
            </a:r>
            <a:endParaRPr b="1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entra com a quantidade de bombas desejada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o jogo irá retornar o campo com posições e vários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interrogações, que são os campos não selecionados.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irá digitar a linha e a coluna desejada.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irá retornar o campo minado novamente, com a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posição já escolhida anteriormente com um número ou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bomba. Se for um número,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irá digitar outra linha e outra coluna.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Entretanto, se for uma bomba, o jogo irá mostrar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posições com os números e as bombas e a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pontuação final do usuário.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irá digitar seu nome e, se sua pontuação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97826"/>
              <a:buFont typeface="Arial"/>
              <a:buChar char="•"/>
            </a:pPr>
            <a:r>
              <a:rPr b="1" i="0" lang="pt-BR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alta, irá para os recordes.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