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9144000"/>
  <p:notesSz cx="6858000" cy="9144000"/>
  <p:embeddedFontLst>
    <p:embeddedFont>
      <p:font typeface="Old Standard TT"/>
      <p:regular r:id="rId11"/>
      <p:bold r:id="rId12"/>
      <p: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ldStandardTT-regular.fntdata"/><Relationship Id="rId10" Type="http://schemas.openxmlformats.org/officeDocument/2006/relationships/slide" Target="slides/slide6.xml"/><Relationship Id="rId13" Type="http://schemas.openxmlformats.org/officeDocument/2006/relationships/font" Target="fonts/OldStandardTT-italic.fntdata"/><Relationship Id="rId12" Type="http://schemas.openxmlformats.org/officeDocument/2006/relationships/font" Target="fonts/OldStandardT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33"/>
            <a:ext cx="9144000" cy="228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4796666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5120852"/>
            <a:ext cx="8118600" cy="105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386200"/>
            <a:ext cx="8520600" cy="2808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4304566"/>
            <a:ext cx="8520600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m com Legenda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7" name="Shape 5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1792288" y="5367337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4796666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593366"/>
            <a:ext cx="8520600" cy="817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593366"/>
            <a:ext cx="8520600" cy="817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562233"/>
            <a:ext cx="3999900" cy="4529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562233"/>
            <a:ext cx="3999900" cy="4529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93366"/>
            <a:ext cx="8520600" cy="817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701800"/>
            <a:ext cx="56040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59940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843133"/>
            <a:ext cx="4045200" cy="177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6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332700" y="3136400"/>
            <a:ext cx="8118600" cy="203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pt-BR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Apresentação do Campo Minado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969" r="968" t="0"/>
          <a:stretch/>
        </p:blipFill>
        <p:spPr>
          <a:xfrm>
            <a:off x="107950" y="188913"/>
            <a:ext cx="8928100" cy="4538662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>
            <p:ph idx="1" type="body"/>
          </p:nvPr>
        </p:nvSpPr>
        <p:spPr>
          <a:xfrm>
            <a:off x="179511" y="4941167"/>
            <a:ext cx="8784976" cy="15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Tela inicial do jogo apresentando as opções de jogar, sair ou ler o manual do jogo as opções são representadas pelas opções 1, 2 ou 3.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7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968" r="967" t="0"/>
          <a:stretch/>
        </p:blipFill>
        <p:spPr>
          <a:xfrm>
            <a:off x="107950" y="188913"/>
            <a:ext cx="8928100" cy="4538662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>
            <p:ph idx="1" type="body"/>
          </p:nvPr>
        </p:nvSpPr>
        <p:spPr>
          <a:xfrm>
            <a:off x="179511" y="4941167"/>
            <a:ext cx="8784976" cy="1231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Assim que o jogador pede para jogar na tela anterior será mostrada na tela um exemplo de como será o campo minado e irá ser pedido a quantidade de bombas que o campo minado terá,  a quantidade de bombas influenciará a pontuação final do jogador.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Shape 8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9" r="28" t="0"/>
          <a:stretch/>
        </p:blipFill>
        <p:spPr>
          <a:xfrm>
            <a:off x="179388" y="188913"/>
            <a:ext cx="8785225" cy="4538662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>
            <p:ph idx="1" type="body"/>
          </p:nvPr>
        </p:nvSpPr>
        <p:spPr>
          <a:xfrm>
            <a:off x="179511" y="4941167"/>
            <a:ext cx="8784976" cy="15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 tela seguinte será informado que caso entre com a posição 0,0 ele sairá do jogo, será pedido a posição da linha e da coluna que varia de 1 a 10 caso atinja uma bomba a matriz será imprima totalmente aberta a pontuação final será apresentada e será perguntado se deseja salvar o recorde ou não.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188" r="1187" t="0"/>
          <a:stretch/>
        </p:blipFill>
        <p:spPr>
          <a:xfrm>
            <a:off x="107950" y="188913"/>
            <a:ext cx="8928100" cy="453866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>
            <p:ph idx="1" type="body"/>
          </p:nvPr>
        </p:nvSpPr>
        <p:spPr>
          <a:xfrm>
            <a:off x="107504" y="5013176"/>
            <a:ext cx="8928992" cy="1159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 o jogador não acerte uma bomba será pedido para que entre com nova posição de linha e coluna, a matriz nesse caso só terá as posições abertas que já tiverem sido escolhidas, e cada posição indicará se tem bombas ao redor ou não.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454" r="454" t="0"/>
          <a:stretch/>
        </p:blipFill>
        <p:spPr>
          <a:xfrm>
            <a:off x="107950" y="188913"/>
            <a:ext cx="8928100" cy="453866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>
            <p:ph idx="1" type="body"/>
          </p:nvPr>
        </p:nvSpPr>
        <p:spPr>
          <a:xfrm>
            <a:off x="179511" y="5013176"/>
            <a:ext cx="8856983" cy="1159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 ele vença o jogo(abra todos os espaços vazios) ou encontre uma bomba em uma posição o jogo se encerra e será perguntado se deseja salvar a pontuação no arquivo , se o jogador quiser que  salve o recorde, o mesmo será armazenado no arquivo e uma mensagem informando que o recorde se encontra salvo na pasta do jogo aparecerá na tela.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