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BF"/>
    <a:srgbClr val="29BDFD"/>
    <a:srgbClr val="F857C1"/>
    <a:srgbClr val="F53255"/>
    <a:srgbClr val="FFAF00"/>
    <a:srgbClr val="F46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4A40-779F-489C-9304-87EF7E53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C27C2-4E2A-4C61-BD1A-67801C4C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9865B-9964-4DB0-8467-A67B03B8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769B9-0EB9-4EFA-B7FD-C7FB0553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39A52-22C2-4829-A891-A577259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F241-DDFA-48E8-9159-BA51B6D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9E109-CC55-4C34-BCA5-5CA57BBD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12A63-1F44-432E-B5FD-0B9A8DC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03FB2-4CF7-42CF-A2F1-20884CBA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A2C64-952B-4A82-B596-84F5F740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94A8D-070A-4C4B-9E41-7FED97795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5C3AF-8575-4A56-8887-2F7977F1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5E8C-CAA0-4900-BE3E-E776C08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94B3E-53F4-4604-9268-9EE7453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7DA8F-6A1D-4517-B7DA-46C991AD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5469F-C8B2-47E6-AF14-FB25E50D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CEAB7-2FEA-4990-80D9-28D01BF0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316A9-AFB2-4F8E-A719-EE8B5969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0EF00-F47E-4AEF-9F54-53FA7772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B3867-52CF-4C0D-8EBC-3F5B8295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7274-FE8C-4B31-8AFE-72BD1FF0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E810C-CFFF-417D-956B-62DA480C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9B788-ED5C-4C22-889E-48F5B3E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C35EA-ABE9-49CD-AD66-E10EAB1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F69F2-DDA3-4F64-A85A-1E61348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A0EC-E596-466D-869A-52F7D38A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69C14-BB2E-420C-B4B4-B47BE4F4A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579C8-AB7F-4011-BC79-CAF349D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EBD88-5335-42C6-9CC8-74910F5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0A439-1162-4BAA-80C5-7360F6F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3B5C5-91AF-4297-910C-8CECF3C5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E97E-E7F5-4384-81C6-E84EB42C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A9E4D-A79A-4716-B093-8A93A0C7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CD035-53E0-4F0D-B1FA-6FD6A9E3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A8EF0-936E-4042-B424-02461D26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3ADD6-CA71-4D8E-8EEA-16672C8B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04752A-5D5F-40D9-950E-0D5C85EC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EA257-B861-40E7-B8ED-059B9097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CF09C-7072-475B-B550-1C2A276C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4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3B53-08CC-4D93-982B-1C94333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E640-5400-4A0F-B217-79F23390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8B4D1-3A47-425E-A3FD-9AB13806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CAD067-5223-4FA9-8119-F2F62DCF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22C63-F5CB-433F-B9DA-4DE31771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9648E2-4AF2-4F0C-BDFC-05E2CB0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15689-2221-4548-8992-B588ADF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D6EE-EA73-42CE-B17E-6BAD62C3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3C07C-0CE2-4104-9290-88D4A602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D8E4B-3484-4AEB-9DF1-1ACB2622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390D7-8096-4F64-881A-4F41124B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DE36-BFED-444B-9C6D-BDC1CF34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D7A8A-4269-4011-832A-5CEAEE99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C4029-B734-4142-92AF-4B085BC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D7267F-CB83-4A74-AEE6-CDF534453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16CC0-AC84-42A0-9F34-603CADEF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6104A-8F4C-4275-8BC0-74AF29AD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EA51C-C825-466F-B05D-9C992598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48774-D3FE-4BD7-AF22-90D9E53F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8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368E5-432B-4B4B-B386-ADE5E3A3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7905E-0BD1-455A-B020-3BF1BF6A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EA913-0173-4F34-B0F9-527A7A86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EBDE-FDA0-4ABD-BFD2-0140BF45A328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DA55-3DCA-460A-8314-27C3599E8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645B4-75DB-4442-A5BF-CA56F2A0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4C38-E8DF-4134-BBC1-FB3D16E8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36019519-A1B1-47E6-B98A-BFBB0D2220D0}"/>
              </a:ext>
            </a:extLst>
          </p:cNvPr>
          <p:cNvGrpSpPr/>
          <p:nvPr/>
        </p:nvGrpSpPr>
        <p:grpSpPr>
          <a:xfrm>
            <a:off x="-4" y="-3166"/>
            <a:ext cx="3910603" cy="10065222"/>
            <a:chOff x="-4" y="-3166"/>
            <a:chExt cx="3910603" cy="10065222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C5CC2F3-632D-4A9A-AFC3-4605CB61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" y="1974542"/>
              <a:ext cx="3906978" cy="1993813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1BF2548-0D60-4A40-A58F-6E9CAAAE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68355"/>
              <a:ext cx="3910599" cy="1974542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8719B1D-AE26-4E54-A6DF-EBDA18862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5" y="-3166"/>
              <a:ext cx="3906974" cy="1977708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3DBA9D1-C55D-45CF-B93C-E34FBC7B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5945051"/>
              <a:ext cx="3902593" cy="1918824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71412EA-5E0E-44D8-A887-C16BB7E09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" y="7863875"/>
              <a:ext cx="3896372" cy="2198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93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8</cp:revision>
  <dcterms:created xsi:type="dcterms:W3CDTF">2024-09-10T13:32:41Z</dcterms:created>
  <dcterms:modified xsi:type="dcterms:W3CDTF">2024-09-11T01:48:16Z</dcterms:modified>
</cp:coreProperties>
</file>