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1B294-BCF3-4E8F-BC73-05135F035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B2A14C-6A29-4B0F-AF4E-F59455691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2E231F-8882-474D-870E-66B24656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8DF5-8849-44DC-B9F1-7669F1EE592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F2BB05-49F2-4A9A-A7E8-90E68B9C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C0A7E-3728-46B9-863B-8DF72E1B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06F-E2F7-4B32-ABE3-62E436205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5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A5150-4825-4790-9C50-73044182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4084CF-374A-4CCB-82AB-AAAA50855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3E443-E78A-492D-9296-F33335FD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8DF5-8849-44DC-B9F1-7669F1EE592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DF372-6CB2-49AD-818F-8FE6FC85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6A1FED-D9BD-4974-A56B-2278FD68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06F-E2F7-4B32-ABE3-62E436205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15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4B0FE9-60A9-4A83-ADA0-038A9256F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14BABD-D000-4EA4-B43E-E287268BB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C8E5E8-73EF-4AF3-A2AB-E5CD51BD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8DF5-8849-44DC-B9F1-7669F1EE592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D7FAE-4F69-41E1-89BF-E121FCCE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6003F-F56C-4150-89DF-8832BFFE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06F-E2F7-4B32-ABE3-62E436205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3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516DD-9AF0-48FA-87F9-B4BF83E1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E8938-15B3-4848-9607-BB504FF3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D60F98-169B-4878-BAB5-C853A502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8DF5-8849-44DC-B9F1-7669F1EE592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863973-0BD9-4DF3-9DD2-9D747A01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230B44-7E23-40BF-8ABA-D7B0C655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06F-E2F7-4B32-ABE3-62E436205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27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A5D2D-47CD-4917-A6AF-9AB15119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815D87-AD3E-45D0-9AA8-84BB3C538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3AFBF3-A8ED-49C7-A26E-7C6F5962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8DF5-8849-44DC-B9F1-7669F1EE592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3102C-3602-40AB-9536-75605E6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64F3B-4966-46FE-AEE7-A7F4BB9B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06F-E2F7-4B32-ABE3-62E436205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9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B56FD-330F-4FCF-97FF-44BDB252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189ECF-2EFC-496E-8EB2-6B250CA7A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1739DB-3F9C-4560-8A1D-545CD8B7F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8181E8-0FFC-4A36-8017-7472242F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8DF5-8849-44DC-B9F1-7669F1EE592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852C2C-147D-44D0-90DC-D68E5091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346BD8-10FC-437C-AD4C-CA3DBB7A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06F-E2F7-4B32-ABE3-62E436205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49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6332-A6AE-47A9-A8F6-0C97F487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4AA048-6857-4D60-9E05-3F3AC678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6C072F-93DD-44D8-811E-BB2653FD8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FD77CB-A495-41E3-8E65-997E357B3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9AE34A-4BE1-4B46-A8B6-47E500040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E5FBD6-F90E-4279-8B40-63B511A0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8DF5-8849-44DC-B9F1-7669F1EE592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51C2D0-240C-462A-8F85-87CC154A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706851-842B-4938-93AE-0706EDA2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06F-E2F7-4B32-ABE3-62E436205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7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5AEB4-C6A8-4F5C-9E73-CFF9B70F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64E35D-7E81-487A-9F19-CBCFEC9F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8DF5-8849-44DC-B9F1-7669F1EE592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B11873-0F57-4093-96C6-B079D349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647240-EA65-4A68-95F8-8D755E82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06F-E2F7-4B32-ABE3-62E436205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54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24A22A-53AB-4560-81EE-1A8C1A8F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8DF5-8849-44DC-B9F1-7669F1EE592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161A-8E0B-4C46-9D77-97326095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443370-DD8F-4DAB-9BDD-AE554496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06F-E2F7-4B32-ABE3-62E436205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92267-1711-42D9-BBB0-FB496E32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E1E708-15A1-43CE-BED4-59729CAC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AE5AE4-703D-4961-AEBE-D72E26735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E67F1B-E0E7-4A57-82C9-41FDD045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8DF5-8849-44DC-B9F1-7669F1EE592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DAB489-CD3E-40E0-B2B3-EE8F01FF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302106-6DA7-4531-93F0-736825F9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06F-E2F7-4B32-ABE3-62E436205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88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B6788-3472-40D0-9C5A-DA5B192D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D5B2B2-D14C-4FEB-82A3-3975C5BC7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8B4D4A-C3E6-4C78-818F-FA5665257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AF305E-6CC0-4E61-939E-6B83DB50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8DF5-8849-44DC-B9F1-7669F1EE592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B44099-98E5-46C3-8DB3-9CEEAB5A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184E6-7246-4E53-8F0C-749BAEFC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06F-E2F7-4B32-ABE3-62E436205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0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5A222-A931-4B1A-AA7E-29AEED90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855E4D-BBC0-4300-BC28-38185210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41D13-44D3-4E29-BB6E-37AADBF3E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8DF5-8849-44DC-B9F1-7669F1EE592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36DCA-F235-4879-9F93-C7F80F6F8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609664-08B9-4E3A-91CD-A96A94CF2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F06F-E2F7-4B32-ABE3-62E436205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5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705FC-0BC2-445A-901C-10DFFD326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3D6EC5-6EB4-4CBB-B0B6-426BCF77C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C5D668-9FF0-4FFE-AB5E-67B6E5ADE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5B7C76-42FD-40BA-81B1-2E76CE58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D8C621-5144-4D4B-87D9-E9D82860C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5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A02E63-87D1-4265-B8BB-C60F41CCF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7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0A2A8-C322-4400-8E57-05B59006E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902D1C-0DF8-439F-87D6-C77FE751C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8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4B2D12-B60C-48F1-948D-747524A63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C02418-3580-40C4-BCA7-9A39F84E7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7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26BC6A-6A95-486F-B264-26DE311F5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CE5294-F193-4231-B5E4-05E2282CF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732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Адамонис Никита</dc:creator>
  <cp:lastModifiedBy>Адамонис Никита</cp:lastModifiedBy>
  <cp:revision>3</cp:revision>
  <dcterms:created xsi:type="dcterms:W3CDTF">2025-06-03T14:00:52Z</dcterms:created>
  <dcterms:modified xsi:type="dcterms:W3CDTF">2025-06-03T14:21:13Z</dcterms:modified>
</cp:coreProperties>
</file>