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40402d025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40402d025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60c982d6ed2016aa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60c982d6ed2016aa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6d2ea1162_9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6d2ea1162_9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80ca3f01_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80ca3f01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80ca3f01_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80ca3f01_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0ca3f01_0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0ca3f01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0ca3f01_0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0ca3f01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0ca3f01_0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0ca3f01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odingunit.com/printf-format-specifiers-format-conversions-and-formatted-outpu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Finite-state_machine#Acceptors_and_recognize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tutorialspoint.com/c_standard_library/ctype_h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1354754"/>
            <a:ext cx="7772400" cy="17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30686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Input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29400" y="535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Input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8347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/>
              <a:t>Formatting output is not too difficult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printf with format strings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formatting numbers and strings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parsing input is much more challenging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must deal with erroneous input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must break apart strings into pieces</a:t>
            </a:r>
            <a:endParaRPr/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pieces are often called words lexemes</a:t>
            </a:r>
            <a:endParaRPr/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mapped to tokens by a 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Decide on format of input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e.g., bash commands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Describe input using regular expressions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ALPHA [a-zA-Z_]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NUMERIC [0-9]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WORD {ALPHA}({ALPHA}|{NUMERIC})*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OPERATOR [&lt;&gt;&amp;|]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a finite state machine to recognize the language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Acceptors and recognizers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/>
              <a:t>ls foo&lt;in|more&gt;out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FSM using while and switch</a:t>
            </a:r>
            <a:endParaRPr/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57200" y="9109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 lexeme[BUFSIZ]; /* could put text here */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getToken()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int</a:t>
            </a:r>
            <a:r>
              <a:rPr lang="en"/>
              <a:t> inch;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while ((inch = getchar()) != EOF)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switch (inch)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…cases on next 2 slides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87223"/>
            <a:ext cx="8229600" cy="4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case ‘ ’: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case ‘\t’: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case ‘\n’: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break; /* skip white space */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case ‘&amp;’: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case ‘|’: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case ‘&lt;’: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case ‘&gt;’: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return inch; /* Operators: use the character for the token */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87223"/>
            <a:ext cx="8229600" cy="4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/* #include &lt;</a:t>
            </a:r>
            <a:r>
              <a:rPr lang="en" u="sng">
                <a:solidFill>
                  <a:schemeClr val="hlink"/>
                </a:solidFill>
                <a:hlinkClick r:id="rId3"/>
              </a:rPr>
              <a:t>ctype.h</a:t>
            </a:r>
            <a:r>
              <a:rPr lang="en"/>
              <a:t>&gt; */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default: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if ( isdigit(inch) 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return parseNumber();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else if ( isalpha(inch) 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return parseWord();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parse_error(“Illegal character”, inch);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87223"/>
            <a:ext cx="8229600" cy="4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parseNumber()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while (isdigit(peekc())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getchar();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return Number;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parseWord()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while (isalnum(peekc())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getchar();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return Word;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go to stderr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void parse_error(char *msg, char ch)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fprintf(stderr, “ERROR: %s: %c\n”, msg, ch);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