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9fe0e3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9fe0e3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c9fe0e3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c9fe0e3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c9fe0e3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c9fe0e3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c9fe0e3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c9fe0e3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POSTER: Understand the Overheads of Storage DataStructures on Persistent Memory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Abdullah Al Raqibul Islam, Dong Dai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[aislam6,ddai]@uncc.edu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University of North Carolina at Charlotte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Charlotte, NC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ew opportunities for building high-performance storage system with byte-addressable persistent memory (PMEM)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Read-write latency </a:t>
            </a:r>
            <a:r>
              <a:rPr lang="en"/>
              <a:t>asymmetry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PMEM programming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understanding of the actual performance characteristic among different persistent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YCSB based benchmark suite to help developers better understand </a:t>
            </a:r>
            <a:r>
              <a:rPr lang="en"/>
              <a:t>the overhead of various commonly used storage data structures implemented using PMDK (persistent memory develop kit) under different persistent and consistency 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MEM Programming Overheads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with the </a:t>
            </a:r>
            <a:r>
              <a:rPr lang="en"/>
              <a:t>volatile components of the systems (</a:t>
            </a:r>
            <a:r>
              <a:rPr lang="en"/>
              <a:t>caches and registers)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CPUs reordering in memory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CPUs limitation in</a:t>
            </a:r>
            <a:r>
              <a:rPr lang="en"/>
              <a:t> atomic write (e.g., 8-byte for Intel Cascade Lake CPUs)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physical performance of persistent memory on reads and writes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categorize the PMEM data consistency overheads into two</a:t>
            </a:r>
            <a:r>
              <a:rPr lang="en"/>
              <a:t> parts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Persistence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Overhead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Initial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1524000"/>
            <a:ext cx="3404751" cy="2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63675" y="1174175"/>
            <a:ext cx="49254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We implemented four different versions for each storage data structure: DRAM, PMEM-Volatile, PMDK-Persist, PMDK-Trans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Our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observations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from the experiment: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PMEM persistence and transaction do have negative impacts on write performance. For instance, b-tree PMEM-Trans version performs 29x worse than its DRAM counterpart on write-dominated workload.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PMEM devices have much less overhead on read-dominate workload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PMEM has different impacts on different data structures on a read-dominated workload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data structure that performs better in DRAM may perform worse in PMEM.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899775" y="2261975"/>
            <a:ext cx="5078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4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